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2" r:id="rId3"/>
  </p:sldMasterIdLst>
  <p:notesMasterIdLst>
    <p:notesMasterId r:id="rId10"/>
  </p:notesMasterIdLst>
  <p:sldIdLst>
    <p:sldId id="336" r:id="rId4"/>
    <p:sldId id="842" r:id="rId5"/>
    <p:sldId id="882" r:id="rId6"/>
    <p:sldId id="883" r:id="rId7"/>
    <p:sldId id="884" r:id="rId8"/>
    <p:sldId id="864" r:id="rId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ill" initials="b" lastIdx="36" clrIdx="0"/>
  <p:cmAuthor id="1" name="ADMINIBM" initials="A"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ADC2"/>
    <a:srgbClr val="CC0000"/>
    <a:srgbClr val="009999"/>
    <a:srgbClr val="61BBFF"/>
    <a:srgbClr val="FFFFCC"/>
    <a:srgbClr val="FFCC99"/>
    <a:srgbClr val="CC00FF"/>
    <a:srgbClr val="CC99FF"/>
    <a:srgbClr val="FF66CC"/>
    <a:srgbClr val="3FA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5" autoAdjust="0"/>
    <p:restoredTop sz="87324" autoAdjust="0"/>
  </p:normalViewPr>
  <p:slideViewPr>
    <p:cSldViewPr snapToGrid="0">
      <p:cViewPr>
        <p:scale>
          <a:sx n="75" d="100"/>
          <a:sy n="75" d="100"/>
        </p:scale>
        <p:origin x="1728" y="616"/>
      </p:cViewPr>
      <p:guideLst>
        <p:guide orient="horz" pos="2160"/>
        <p:guide pos="384"/>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commentAuthors" Target="commentAuthors.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F376B674-1FDD-4225-AAFE-2FA034ED6421}" type="datetimeFigureOut">
              <a:rPr lang="en-US" smtClean="0"/>
              <a:t>11/9/17</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FCA3D471-FC24-4105-A777-8AF717EAA37A}" type="slidenum">
              <a:rPr lang="en-US" smtClean="0"/>
              <a:t>‹#›</a:t>
            </a:fld>
            <a:endParaRPr lang="en-US"/>
          </a:p>
        </p:txBody>
      </p:sp>
    </p:spTree>
    <p:extLst>
      <p:ext uri="{BB962C8B-B14F-4D97-AF65-F5344CB8AC3E}">
        <p14:creationId xmlns:p14="http://schemas.microsoft.com/office/powerpoint/2010/main" val="24871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MS PGothic" pitchFamily="34" charset="-128"/>
              </a:defRPr>
            </a:lvl1pPr>
            <a:lvl2pPr marL="769919" indent="-296123">
              <a:defRPr>
                <a:solidFill>
                  <a:schemeClr val="tx1"/>
                </a:solidFill>
                <a:latin typeface="Arial" pitchFamily="34" charset="0"/>
                <a:ea typeface="MS PGothic" pitchFamily="34" charset="-128"/>
              </a:defRPr>
            </a:lvl2pPr>
            <a:lvl3pPr marL="1184491" indent="-236898">
              <a:defRPr>
                <a:solidFill>
                  <a:schemeClr val="tx1"/>
                </a:solidFill>
                <a:latin typeface="Arial" pitchFamily="34" charset="0"/>
                <a:ea typeface="MS PGothic" pitchFamily="34" charset="-128"/>
              </a:defRPr>
            </a:lvl3pPr>
            <a:lvl4pPr marL="1658287" indent="-236898">
              <a:defRPr>
                <a:solidFill>
                  <a:schemeClr val="tx1"/>
                </a:solidFill>
                <a:latin typeface="Arial" pitchFamily="34" charset="0"/>
                <a:ea typeface="MS PGothic" pitchFamily="34" charset="-128"/>
              </a:defRPr>
            </a:lvl4pPr>
            <a:lvl5pPr marL="2132084" indent="-236898">
              <a:defRPr>
                <a:solidFill>
                  <a:schemeClr val="tx1"/>
                </a:solidFill>
                <a:latin typeface="Arial" pitchFamily="34" charset="0"/>
                <a:ea typeface="MS PGothic" pitchFamily="34" charset="-128"/>
              </a:defRPr>
            </a:lvl5pPr>
            <a:lvl6pPr marL="2605880" indent="-236898" eaLnBrk="0" fontAlgn="base" hangingPunct="0">
              <a:spcBef>
                <a:spcPct val="0"/>
              </a:spcBef>
              <a:spcAft>
                <a:spcPct val="0"/>
              </a:spcAft>
              <a:defRPr>
                <a:solidFill>
                  <a:schemeClr val="tx1"/>
                </a:solidFill>
                <a:latin typeface="Arial" pitchFamily="34" charset="0"/>
                <a:ea typeface="MS PGothic" pitchFamily="34" charset="-128"/>
              </a:defRPr>
            </a:lvl6pPr>
            <a:lvl7pPr marL="3079676" indent="-236898" eaLnBrk="0" fontAlgn="base" hangingPunct="0">
              <a:spcBef>
                <a:spcPct val="0"/>
              </a:spcBef>
              <a:spcAft>
                <a:spcPct val="0"/>
              </a:spcAft>
              <a:defRPr>
                <a:solidFill>
                  <a:schemeClr val="tx1"/>
                </a:solidFill>
                <a:latin typeface="Arial" pitchFamily="34" charset="0"/>
                <a:ea typeface="MS PGothic" pitchFamily="34" charset="-128"/>
              </a:defRPr>
            </a:lvl7pPr>
            <a:lvl8pPr marL="3553473" indent="-236898" eaLnBrk="0" fontAlgn="base" hangingPunct="0">
              <a:spcBef>
                <a:spcPct val="0"/>
              </a:spcBef>
              <a:spcAft>
                <a:spcPct val="0"/>
              </a:spcAft>
              <a:defRPr>
                <a:solidFill>
                  <a:schemeClr val="tx1"/>
                </a:solidFill>
                <a:latin typeface="Arial" pitchFamily="34" charset="0"/>
                <a:ea typeface="MS PGothic" pitchFamily="34" charset="-128"/>
              </a:defRPr>
            </a:lvl8pPr>
            <a:lvl9pPr marL="4027269" indent="-236898" eaLnBrk="0" fontAlgn="base" hangingPunct="0">
              <a:spcBef>
                <a:spcPct val="0"/>
              </a:spcBef>
              <a:spcAft>
                <a:spcPct val="0"/>
              </a:spcAft>
              <a:defRPr>
                <a:solidFill>
                  <a:schemeClr val="tx1"/>
                </a:solidFill>
                <a:latin typeface="Arial" pitchFamily="34" charset="0"/>
                <a:ea typeface="MS PGothic"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300" b="0" i="0" u="none" strike="noStrike" kern="1200" cap="none" spc="0" normalizeH="0" baseline="0" noProof="0">
                <a:ln>
                  <a:noFill/>
                </a:ln>
                <a:solidFill>
                  <a:prstClr val="black"/>
                </a:solidFill>
                <a:effectLst/>
                <a:uLnTx/>
                <a:uFillTx/>
                <a:latin typeface="Arial" pitchFamily="34" charset="0"/>
                <a:ea typeface="MS PGothic" pitchFamily="34" charset="-128"/>
                <a:cs typeface="+mn-cs"/>
              </a:rPr>
              <a:t>IBM Big Data &amp; Analytics</a:t>
            </a:r>
            <a:r>
              <a:rPr kumimoji="0" lang="en-US" altLang="en-US" sz="1200" b="0" i="0" u="none" strike="noStrike" kern="1200" cap="none" spc="0" normalizeH="0" baseline="0" noProof="0">
                <a:ln>
                  <a:noFill/>
                </a:ln>
                <a:solidFill>
                  <a:prstClr val="black"/>
                </a:solidFill>
                <a:effectLst/>
                <a:uLnTx/>
                <a:uFillTx/>
                <a:latin typeface="Arial" pitchFamily="34" charset="0"/>
                <a:ea typeface="MS PGothic" pitchFamily="34" charset="-128"/>
                <a:cs typeface="+mn-cs"/>
              </a:rPr>
              <a:t/>
            </a:r>
            <a:br>
              <a:rPr kumimoji="0" lang="en-US" altLang="en-US" sz="1200" b="0" i="0" u="none" strike="noStrike" kern="1200" cap="none" spc="0" normalizeH="0" baseline="0" noProof="0">
                <a:ln>
                  <a:noFill/>
                </a:ln>
                <a:solidFill>
                  <a:prstClr val="black"/>
                </a:solidFill>
                <a:effectLst/>
                <a:uLnTx/>
                <a:uFillTx/>
                <a:latin typeface="Arial" pitchFamily="34" charset="0"/>
                <a:ea typeface="MS PGothic" pitchFamily="34" charset="-128"/>
                <a:cs typeface="+mn-cs"/>
              </a:rPr>
            </a:br>
            <a:r>
              <a:rPr kumimoji="0" lang="en-US" altLang="en-US" sz="1300" b="0" i="0" u="none" strike="noStrike" kern="1200" cap="none" spc="0" normalizeH="0" baseline="0" noProof="0">
                <a:ln>
                  <a:noFill/>
                </a:ln>
                <a:solidFill>
                  <a:prstClr val="black"/>
                </a:solidFill>
                <a:effectLst/>
                <a:uLnTx/>
                <a:uFillTx/>
                <a:latin typeface="Arial" pitchFamily="34" charset="0"/>
                <a:ea typeface="MS PGothic" pitchFamily="34" charset="-128"/>
                <a:cs typeface="+mn-cs"/>
              </a:rPr>
              <a:t>© 2013 IBM Corporation</a:t>
            </a:r>
            <a:endParaRPr kumimoji="0" lang="en-US" altLang="en-US" sz="12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8192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MS PGothic" pitchFamily="34" charset="-128"/>
              </a:defRPr>
            </a:lvl1pPr>
            <a:lvl2pPr marL="769919" indent="-296123">
              <a:defRPr>
                <a:solidFill>
                  <a:schemeClr val="tx1"/>
                </a:solidFill>
                <a:latin typeface="Arial" pitchFamily="34" charset="0"/>
                <a:ea typeface="MS PGothic" pitchFamily="34" charset="-128"/>
              </a:defRPr>
            </a:lvl2pPr>
            <a:lvl3pPr marL="1184491" indent="-236898">
              <a:defRPr>
                <a:solidFill>
                  <a:schemeClr val="tx1"/>
                </a:solidFill>
                <a:latin typeface="Arial" pitchFamily="34" charset="0"/>
                <a:ea typeface="MS PGothic" pitchFamily="34" charset="-128"/>
              </a:defRPr>
            </a:lvl3pPr>
            <a:lvl4pPr marL="1658287" indent="-236898">
              <a:defRPr>
                <a:solidFill>
                  <a:schemeClr val="tx1"/>
                </a:solidFill>
                <a:latin typeface="Arial" pitchFamily="34" charset="0"/>
                <a:ea typeface="MS PGothic" pitchFamily="34" charset="-128"/>
              </a:defRPr>
            </a:lvl4pPr>
            <a:lvl5pPr marL="2132084" indent="-236898">
              <a:defRPr>
                <a:solidFill>
                  <a:schemeClr val="tx1"/>
                </a:solidFill>
                <a:latin typeface="Arial" pitchFamily="34" charset="0"/>
                <a:ea typeface="MS PGothic" pitchFamily="34" charset="-128"/>
              </a:defRPr>
            </a:lvl5pPr>
            <a:lvl6pPr marL="2605880" indent="-236898" eaLnBrk="0" fontAlgn="base" hangingPunct="0">
              <a:spcBef>
                <a:spcPct val="0"/>
              </a:spcBef>
              <a:spcAft>
                <a:spcPct val="0"/>
              </a:spcAft>
              <a:defRPr>
                <a:solidFill>
                  <a:schemeClr val="tx1"/>
                </a:solidFill>
                <a:latin typeface="Arial" pitchFamily="34" charset="0"/>
                <a:ea typeface="MS PGothic" pitchFamily="34" charset="-128"/>
              </a:defRPr>
            </a:lvl6pPr>
            <a:lvl7pPr marL="3079676" indent="-236898" eaLnBrk="0" fontAlgn="base" hangingPunct="0">
              <a:spcBef>
                <a:spcPct val="0"/>
              </a:spcBef>
              <a:spcAft>
                <a:spcPct val="0"/>
              </a:spcAft>
              <a:defRPr>
                <a:solidFill>
                  <a:schemeClr val="tx1"/>
                </a:solidFill>
                <a:latin typeface="Arial" pitchFamily="34" charset="0"/>
                <a:ea typeface="MS PGothic" pitchFamily="34" charset="-128"/>
              </a:defRPr>
            </a:lvl7pPr>
            <a:lvl8pPr marL="3553473" indent="-236898" eaLnBrk="0" fontAlgn="base" hangingPunct="0">
              <a:spcBef>
                <a:spcPct val="0"/>
              </a:spcBef>
              <a:spcAft>
                <a:spcPct val="0"/>
              </a:spcAft>
              <a:defRPr>
                <a:solidFill>
                  <a:schemeClr val="tx1"/>
                </a:solidFill>
                <a:latin typeface="Arial" pitchFamily="34" charset="0"/>
                <a:ea typeface="MS PGothic" pitchFamily="34" charset="-128"/>
              </a:defRPr>
            </a:lvl8pPr>
            <a:lvl9pPr marL="4027269" indent="-236898" eaLnBrk="0" fontAlgn="base" hangingPunct="0">
              <a:spcBef>
                <a:spcPct val="0"/>
              </a:spcBef>
              <a:spcAft>
                <a:spcPct val="0"/>
              </a:spcAft>
              <a:defRPr>
                <a:solidFill>
                  <a:schemeClr val="tx1"/>
                </a:solidFill>
                <a:latin typeface="Arial" pitchFamily="34" charset="0"/>
                <a:ea typeface="MS PGothic"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1AA2B26-03CE-4DEA-AD23-6F554BD5CC24}" type="slidenum">
              <a:rPr kumimoji="0" lang="en-US" altLang="en-US" sz="1300" b="0" i="0" u="none" strike="noStrike" kern="1200" cap="none" spc="0" normalizeH="0" baseline="0" noProof="0" smtClean="0">
                <a:ln>
                  <a:noFill/>
                </a:ln>
                <a:solidFill>
                  <a:prstClr val="black"/>
                </a:solidFill>
                <a:effectLst/>
                <a:uLnTx/>
                <a:uFillTx/>
                <a:latin typeface="Arial" pitchFamily="34" charset="0"/>
                <a:ea typeface="MS PGothic"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300" b="0" i="0" u="none" strike="noStrike" kern="1200" cap="none" spc="0" normalizeH="0" baseline="0" noProof="0">
              <a:ln>
                <a:noFill/>
              </a:ln>
              <a:solidFill>
                <a:prstClr val="black"/>
              </a:solidFill>
              <a:effectLst/>
              <a:uLnTx/>
              <a:uFillTx/>
              <a:latin typeface="Arial" pitchFamily="34" charset="0"/>
              <a:ea typeface="MS PGothic" pitchFamily="34" charset="-128"/>
              <a:cs typeface="+mn-cs"/>
            </a:endParaRPr>
          </a:p>
        </p:txBody>
      </p:sp>
      <p:sp>
        <p:nvSpPr>
          <p:cNvPr id="81924"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extLst>
      <p:ext uri="{BB962C8B-B14F-4D97-AF65-F5344CB8AC3E}">
        <p14:creationId xmlns:p14="http://schemas.microsoft.com/office/powerpoint/2010/main" val="943815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488061"/>
          </a:xfrm>
          <a:prstGeom prst="rect">
            <a:avLst/>
          </a:prstGeom>
          <a:gradFill>
            <a:gsLst>
              <a:gs pos="0">
                <a:srgbClr val="0F6971"/>
              </a:gs>
              <a:gs pos="100000">
                <a:srgbClr val="285B7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26" t="59" r="51879" b="46715"/>
          <a:stretch/>
        </p:blipFill>
        <p:spPr>
          <a:xfrm>
            <a:off x="5381215" y="-2387"/>
            <a:ext cx="6796271" cy="6741170"/>
          </a:xfrm>
          <a:prstGeom prst="rect">
            <a:avLst/>
          </a:prstGeom>
        </p:spPr>
      </p:pic>
      <p:sp>
        <p:nvSpPr>
          <p:cNvPr id="12" name="Rectangle 11"/>
          <p:cNvSpPr/>
          <p:nvPr userDrawn="1"/>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ctrTitle"/>
          </p:nvPr>
        </p:nvSpPr>
        <p:spPr>
          <a:xfrm>
            <a:off x="435429" y="1836964"/>
            <a:ext cx="5341258" cy="2299607"/>
          </a:xfrm>
        </p:spPr>
        <p:txBody>
          <a:bodyPr anchor="b">
            <a:noAutofit/>
          </a:bodyPr>
          <a:lstStyle>
            <a:lvl1pPr algn="l">
              <a:lnSpc>
                <a:spcPct val="100000"/>
              </a:lnSpc>
              <a:defRPr sz="44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35429" y="4256715"/>
            <a:ext cx="5341258" cy="402320"/>
          </a:xfrm>
        </p:spPr>
        <p:txBody>
          <a:bodyPr>
            <a:noAutofit/>
          </a:bodyPr>
          <a:lstStyle>
            <a:lvl1pPr marL="0" indent="0" algn="l">
              <a:buNone/>
              <a:defRPr sz="20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Rectangle 6"/>
          <p:cNvSpPr>
            <a:spLocks noChangeArrowheads="1"/>
          </p:cNvSpPr>
          <p:nvPr userDrawn="1"/>
        </p:nvSpPr>
        <p:spPr bwMode="black">
          <a:xfrm>
            <a:off x="9462890" y="6585211"/>
            <a:ext cx="2136202" cy="272789"/>
          </a:xfrm>
          <a:prstGeom prst="rect">
            <a:avLst/>
          </a:prstGeom>
          <a:noFill/>
          <a:ln>
            <a:noFill/>
          </a:ln>
          <a:extLst/>
        </p:spPr>
        <p:txBody>
          <a:bodyPr lIns="92075" tIns="46038" rIns="92075" bIns="46038"/>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900" b="0" dirty="0">
                <a:solidFill>
                  <a:schemeClr val="bg1"/>
                </a:solidFill>
              </a:rPr>
              <a:t>© 2017 IBM Corporation</a:t>
            </a:r>
          </a:p>
        </p:txBody>
      </p:sp>
    </p:spTree>
    <p:extLst>
      <p:ext uri="{BB962C8B-B14F-4D97-AF65-F5344CB8AC3E}">
        <p14:creationId xmlns:p14="http://schemas.microsoft.com/office/powerpoint/2010/main" val="354570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stretch>
            <a:fillRect/>
          </a:stretch>
        </p:blipFill>
        <p:spPr>
          <a:xfrm>
            <a:off x="200024" y="3614737"/>
            <a:ext cx="11668125" cy="2807077"/>
          </a:xfrm>
          <a:prstGeom prst="rect">
            <a:avLst/>
          </a:prstGeom>
        </p:spPr>
      </p:pic>
      <p:sp>
        <p:nvSpPr>
          <p:cNvPr id="2" name="Title 1"/>
          <p:cNvSpPr>
            <a:spLocks noGrp="1"/>
          </p:cNvSpPr>
          <p:nvPr>
            <p:ph type="title"/>
          </p:nvPr>
        </p:nvSpPr>
        <p:spPr>
          <a:xfrm>
            <a:off x="831851" y="2216055"/>
            <a:ext cx="10515600" cy="1050020"/>
          </a:xfrm>
        </p:spPr>
        <p:txBody>
          <a:bodyPr anchor="b">
            <a:normAutofit/>
          </a:bodyPr>
          <a:lstStyle>
            <a:lvl1pPr algn="ctr">
              <a:defRPr sz="4800"/>
            </a:lvl1pPr>
          </a:lstStyle>
          <a:p>
            <a:r>
              <a:rPr lang="en-US" dirty="0"/>
              <a:t>Click to edit Master title style</a:t>
            </a:r>
          </a:p>
        </p:txBody>
      </p:sp>
      <p:sp>
        <p:nvSpPr>
          <p:cNvPr id="15" name="Rectangle 6"/>
          <p:cNvSpPr>
            <a:spLocks noChangeArrowheads="1"/>
          </p:cNvSpPr>
          <p:nvPr userDrawn="1"/>
        </p:nvSpPr>
        <p:spPr bwMode="black">
          <a:xfrm>
            <a:off x="9462890" y="6347372"/>
            <a:ext cx="2136202" cy="272789"/>
          </a:xfrm>
          <a:prstGeom prst="rect">
            <a:avLst/>
          </a:prstGeom>
          <a:noFill/>
          <a:ln>
            <a:noFill/>
          </a:ln>
          <a:extLst/>
        </p:spPr>
        <p:txBody>
          <a:bodyPr lIns="92075" tIns="46038" rIns="92075" bIns="46038"/>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900" b="0" dirty="0">
                <a:solidFill>
                  <a:schemeClr val="bg1">
                    <a:lumMod val="50000"/>
                  </a:schemeClr>
                </a:solidFill>
              </a:rPr>
              <a:t>© 2015 IBM Corporation</a:t>
            </a:r>
          </a:p>
        </p:txBody>
      </p:sp>
      <p:grpSp>
        <p:nvGrpSpPr>
          <p:cNvPr id="16" name="Group 15"/>
          <p:cNvGrpSpPr/>
          <p:nvPr userDrawn="1"/>
        </p:nvGrpSpPr>
        <p:grpSpPr>
          <a:xfrm>
            <a:off x="8378641" y="336635"/>
            <a:ext cx="3360959" cy="608907"/>
            <a:chOff x="7852964" y="427315"/>
            <a:chExt cx="3360959" cy="608907"/>
          </a:xfrm>
        </p:grpSpPr>
        <p:sp>
          <p:nvSpPr>
            <p:cNvPr id="17" name="Rectangle 16"/>
            <p:cNvSpPr/>
            <p:nvPr userDrawn="1"/>
          </p:nvSpPr>
          <p:spPr>
            <a:xfrm>
              <a:off x="7852964" y="584261"/>
              <a:ext cx="2751779" cy="369332"/>
            </a:xfrm>
            <a:prstGeom prst="rect">
              <a:avLst/>
            </a:prstGeom>
          </p:spPr>
          <p:txBody>
            <a:bodyPr wrap="none">
              <a:spAutoFit/>
            </a:bodyPr>
            <a:lstStyle/>
            <a:p>
              <a:r>
                <a:rPr lang="en-US" dirty="0">
                  <a:solidFill>
                    <a:schemeClr val="tx1"/>
                  </a:solidFill>
                  <a:latin typeface="+mj-lt"/>
                </a:rPr>
                <a:t>IBM </a:t>
              </a:r>
              <a:r>
                <a:rPr lang="en-US" dirty="0">
                  <a:solidFill>
                    <a:schemeClr val="tx1"/>
                  </a:solidFill>
                  <a:latin typeface="Lubalin Book for IBM" panose="02060502020205020404" pitchFamily="18" charset="0"/>
                </a:rPr>
                <a:t>Smarter </a:t>
              </a:r>
              <a:r>
                <a:rPr lang="en-US" dirty="0">
                  <a:solidFill>
                    <a:schemeClr val="tx1"/>
                  </a:solidFill>
                  <a:latin typeface="+mj-lt"/>
                </a:rPr>
                <a:t>Analytics</a:t>
              </a: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02611" y="427315"/>
              <a:ext cx="611312" cy="608907"/>
            </a:xfrm>
            <a:prstGeom prst="rect">
              <a:avLst/>
            </a:prstGeom>
          </p:spPr>
        </p:pic>
      </p:grpSp>
      <p:cxnSp>
        <p:nvCxnSpPr>
          <p:cNvPr id="19" name="Straight Connector 18"/>
          <p:cNvCxnSpPr/>
          <p:nvPr userDrawn="1"/>
        </p:nvCxnSpPr>
        <p:spPr>
          <a:xfrm>
            <a:off x="661652" y="1119883"/>
            <a:ext cx="1082655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Rectangle 6"/>
          <p:cNvSpPr>
            <a:spLocks noChangeArrowheads="1"/>
          </p:cNvSpPr>
          <p:nvPr userDrawn="1"/>
        </p:nvSpPr>
        <p:spPr bwMode="black">
          <a:xfrm>
            <a:off x="567144" y="6347372"/>
            <a:ext cx="2136202" cy="272789"/>
          </a:xfrm>
          <a:prstGeom prst="rect">
            <a:avLst/>
          </a:prstGeom>
          <a:noFill/>
          <a:ln>
            <a:noFill/>
          </a:ln>
          <a:extLst/>
        </p:spPr>
        <p:txBody>
          <a:bodyPr lIns="92075" tIns="46038" rIns="92075" bIns="46038"/>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900" b="0" dirty="0">
                <a:solidFill>
                  <a:schemeClr val="bg1">
                    <a:lumMod val="50000"/>
                  </a:schemeClr>
                </a:solidFill>
              </a:rPr>
              <a:t>IBM Confidential</a:t>
            </a:r>
          </a:p>
        </p:txBody>
      </p:sp>
    </p:spTree>
    <p:extLst>
      <p:ext uri="{BB962C8B-B14F-4D97-AF65-F5344CB8AC3E}">
        <p14:creationId xmlns:p14="http://schemas.microsoft.com/office/powerpoint/2010/main" val="2893439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3231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grpSp>
        <p:nvGrpSpPr>
          <p:cNvPr id="9" name="Group 8"/>
          <p:cNvGrpSpPr/>
          <p:nvPr userDrawn="1"/>
        </p:nvGrpSpPr>
        <p:grpSpPr>
          <a:xfrm>
            <a:off x="2912323" y="3011330"/>
            <a:ext cx="6367355" cy="835339"/>
            <a:chOff x="2450849" y="3003788"/>
            <a:chExt cx="6367355" cy="835339"/>
          </a:xfrm>
        </p:grpSpPr>
        <p:sp>
          <p:nvSpPr>
            <p:cNvPr id="13" name="Rectangle 12"/>
            <p:cNvSpPr/>
            <p:nvPr userDrawn="1"/>
          </p:nvSpPr>
          <p:spPr>
            <a:xfrm>
              <a:off x="4309975" y="3254352"/>
              <a:ext cx="3818033" cy="584775"/>
            </a:xfrm>
            <a:prstGeom prst="rect">
              <a:avLst/>
            </a:prstGeom>
          </p:spPr>
          <p:txBody>
            <a:bodyPr wrap="none">
              <a:spAutoFit/>
            </a:bodyPr>
            <a:lstStyle/>
            <a:p>
              <a:r>
                <a:rPr lang="en-US" sz="3200" dirty="0">
                  <a:solidFill>
                    <a:schemeClr val="tx1"/>
                  </a:solidFill>
                  <a:latin typeface="Lubalin Book for IBM" panose="02060502020205020404" pitchFamily="18" charset="0"/>
                </a:rPr>
                <a:t>Smarter </a:t>
              </a:r>
              <a:r>
                <a:rPr lang="en-US" sz="3200" dirty="0">
                  <a:solidFill>
                    <a:schemeClr val="tx1"/>
                  </a:solidFill>
                  <a:latin typeface="+mj-lt"/>
                </a:rPr>
                <a:t>Analytics</a:t>
              </a:r>
            </a:p>
          </p:txBody>
        </p:sp>
        <p:pic>
          <p:nvPicPr>
            <p:cNvPr id="4" name="Picture 3"/>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82865" y="3003788"/>
              <a:ext cx="835339" cy="835339"/>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50849" y="3064870"/>
              <a:ext cx="1859126" cy="713173"/>
            </a:xfrm>
            <a:prstGeom prst="rect">
              <a:avLst/>
            </a:prstGeom>
          </p:spPr>
        </p:pic>
      </p:grpSp>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t="5380"/>
          <a:stretch/>
        </p:blipFill>
        <p:spPr>
          <a:xfrm>
            <a:off x="0" y="0"/>
            <a:ext cx="4429125" cy="390987"/>
          </a:xfrm>
          <a:prstGeom prst="rect">
            <a:avLst/>
          </a:prstGeom>
        </p:spPr>
      </p:pic>
    </p:spTree>
    <p:extLst>
      <p:ext uri="{BB962C8B-B14F-4D97-AF65-F5344CB8AC3E}">
        <p14:creationId xmlns:p14="http://schemas.microsoft.com/office/powerpoint/2010/main" val="387052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438154" y="1408141"/>
            <a:ext cx="11273367" cy="4473965"/>
          </a:xfrm>
          <a:prstGeom prst="rect">
            <a:avLst/>
          </a:prstGeom>
          <a:noFill/>
          <a:ln w="9525">
            <a:noFill/>
            <a:miter lim="800000"/>
            <a:headEnd/>
            <a:tailEnd/>
          </a:ln>
          <a:effectLst/>
        </p:spPr>
        <p:txBody>
          <a:bodyPr/>
          <a:lstStyle/>
          <a:p>
            <a:pPr lvl="0"/>
            <a:r>
              <a:rPr lang="en-US" dirty="0"/>
              <a:t>Click to edit Master text styles</a:t>
            </a:r>
          </a:p>
          <a:p>
            <a:pPr lvl="1"/>
            <a:r>
              <a:rPr lang="en-US" dirty="0"/>
              <a:t>Second level</a:t>
            </a:r>
          </a:p>
          <a:p>
            <a:pPr lvl="2"/>
            <a:r>
              <a:rPr lang="en-US" dirty="0"/>
              <a:t>Third level</a:t>
            </a:r>
          </a:p>
          <a:p>
            <a:pPr lvl="3"/>
            <a:r>
              <a:rPr lang="en-US" dirty="0"/>
              <a:t>−   Fourth level</a:t>
            </a:r>
          </a:p>
          <a:p>
            <a:pPr lvl="4"/>
            <a:r>
              <a:rPr lang="en-US" dirty="0"/>
              <a:t>−   Fourth level</a:t>
            </a:r>
          </a:p>
        </p:txBody>
      </p:sp>
    </p:spTree>
    <p:extLst>
      <p:ext uri="{BB962C8B-B14F-4D97-AF65-F5344CB8AC3E}">
        <p14:creationId xmlns:p14="http://schemas.microsoft.com/office/powerpoint/2010/main" val="2778375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 Title -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15877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EXT SLIDE A">
    <p:spTree>
      <p:nvGrpSpPr>
        <p:cNvPr id="1" name=""/>
        <p:cNvGrpSpPr/>
        <p:nvPr/>
      </p:nvGrpSpPr>
      <p:grpSpPr>
        <a:xfrm>
          <a:off x="0" y="0"/>
          <a:ext cx="0" cy="0"/>
          <a:chOff x="0" y="0"/>
          <a:chExt cx="0" cy="0"/>
        </a:xfrm>
      </p:grpSpPr>
      <p:sp>
        <p:nvSpPr>
          <p:cNvPr id="61" name="Shape 61"/>
          <p:cNvSpPr>
            <a:spLocks noGrp="1"/>
          </p:cNvSpPr>
          <p:nvPr>
            <p:ph type="body" sz="quarter" idx="13"/>
          </p:nvPr>
        </p:nvSpPr>
        <p:spPr>
          <a:xfrm>
            <a:off x="5225645" y="1558616"/>
            <a:ext cx="6345985" cy="1199367"/>
          </a:xfrm>
          <a:prstGeom prst="rect">
            <a:avLst/>
          </a:prstGeom>
        </p:spPr>
        <p:txBody>
          <a:bodyPr lIns="0" tIns="0" rIns="0" bIns="0">
            <a:spAutoFit/>
          </a:bodyPr>
          <a:lstStyle>
            <a:lvl1pPr>
              <a:defRPr sz="2598">
                <a:solidFill>
                  <a:srgbClr val="003347"/>
                </a:solidFill>
                <a:latin typeface="Arial"/>
                <a:ea typeface="Arial"/>
                <a:cs typeface="Arial"/>
                <a:sym typeface="Arial"/>
              </a:defRPr>
            </a:lvl1pPr>
          </a:lstStyle>
          <a:p>
            <a:r>
              <a:t>Slide description. Morbi nec metus. Maecenas nec odio et ante tincidunt tempus. Suspendisse eu ligula.</a:t>
            </a:r>
          </a:p>
        </p:txBody>
      </p:sp>
      <p:sp>
        <p:nvSpPr>
          <p:cNvPr id="62" name="Shape 62"/>
          <p:cNvSpPr>
            <a:spLocks noGrp="1"/>
          </p:cNvSpPr>
          <p:nvPr>
            <p:ph type="body" sz="quarter" idx="14"/>
          </p:nvPr>
        </p:nvSpPr>
        <p:spPr>
          <a:xfrm>
            <a:off x="638798" y="1558617"/>
            <a:ext cx="4161159" cy="430888"/>
          </a:xfrm>
          <a:prstGeom prst="rect">
            <a:avLst/>
          </a:prstGeom>
        </p:spPr>
        <p:txBody>
          <a:bodyPr lIns="0" tIns="0" rIns="0" bIns="0">
            <a:spAutoFit/>
          </a:bodyPr>
          <a:lstStyle>
            <a:lvl1pPr>
              <a:lnSpc>
                <a:spcPct val="70000"/>
              </a:lnSpc>
              <a:defRPr sz="3996" b="1" spc="-120">
                <a:solidFill>
                  <a:srgbClr val="003347"/>
                </a:solidFill>
                <a:latin typeface="Helvetica"/>
                <a:ea typeface="Helvetica"/>
                <a:cs typeface="Helvetica"/>
                <a:sym typeface="Helvetica"/>
              </a:defRPr>
            </a:lvl1pPr>
          </a:lstStyle>
          <a:p>
            <a:r>
              <a:t>Slide title</a:t>
            </a:r>
          </a:p>
        </p:txBody>
      </p:sp>
      <p:sp>
        <p:nvSpPr>
          <p:cNvPr id="63" name="Shape 63"/>
          <p:cNvSpPr>
            <a:spLocks noGrp="1"/>
          </p:cNvSpPr>
          <p:nvPr>
            <p:ph type="sldNum" sz="quarter" idx="2"/>
          </p:nvPr>
        </p:nvSpPr>
        <p:spPr>
          <a:xfrm>
            <a:off x="5562712" y="6394531"/>
            <a:ext cx="1119488" cy="36512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30722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a:noFill/>
        </p:spPr>
        <p:txBody>
          <a:bodyPr anchor="b"/>
          <a:lstStyle>
            <a:lvl1pPr>
              <a:defRPr sz="6000">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 IBM CONFIDENTIAL ---</a:t>
            </a:r>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6C3023-1014-D64F-B0D4-18E625A32C0C}" type="slidenum">
              <a:rPr lang="en-US" smtClean="0"/>
              <a:t>‹#›</a:t>
            </a:fld>
            <a:endParaRPr lang="en-US"/>
          </a:p>
        </p:txBody>
      </p:sp>
    </p:spTree>
    <p:extLst>
      <p:ext uri="{BB962C8B-B14F-4D97-AF65-F5344CB8AC3E}">
        <p14:creationId xmlns:p14="http://schemas.microsoft.com/office/powerpoint/2010/main" val="1201082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Title - Light">
    <p:bg>
      <p:bgPr>
        <a:solidFill>
          <a:schemeClr val="bg1">
            <a:lumMod val="95000"/>
          </a:schemeClr>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0" y="0"/>
            <a:ext cx="12192000" cy="325567"/>
            <a:chOff x="0" y="0"/>
            <a:chExt cx="12192000" cy="325567"/>
          </a:xfrm>
        </p:grpSpPr>
        <p:sp>
          <p:nvSpPr>
            <p:cNvPr id="2" name="Rectangle 1"/>
            <p:cNvSpPr/>
            <p:nvPr userDrawn="1"/>
          </p:nvSpPr>
          <p:spPr>
            <a:xfrm>
              <a:off x="0" y="0"/>
              <a:ext cx="12192000" cy="318655"/>
            </a:xfrm>
            <a:prstGeom prst="rect">
              <a:avLst/>
            </a:prstGeom>
            <a:solidFill>
              <a:srgbClr val="1529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0" y="1814"/>
              <a:ext cx="197427" cy="323753"/>
              <a:chOff x="-2" y="1"/>
              <a:chExt cx="450695" cy="739077"/>
            </a:xfrm>
          </p:grpSpPr>
          <p:sp>
            <p:nvSpPr>
              <p:cNvPr id="4" name="Shape 2"/>
              <p:cNvSpPr/>
              <p:nvPr userDrawn="1"/>
            </p:nvSpPr>
            <p:spPr>
              <a:xfrm>
                <a:off x="1" y="1"/>
                <a:ext cx="450692" cy="4506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A6256E"/>
              </a:solidFill>
              <a:ln w="12700">
                <a:miter lim="400000"/>
              </a:ln>
            </p:spPr>
            <p:txBody>
              <a:bodyPr lIns="50800" tIns="50800" rIns="50800" bIns="50800" anchor="ctr"/>
              <a:lstStyle/>
              <a:p>
                <a:pPr>
                  <a:spcBef>
                    <a:spcPts val="0"/>
                  </a:spcBef>
                  <a:defRPr sz="3700" spc="629">
                    <a:solidFill>
                      <a:srgbClr val="5CC3B8"/>
                    </a:solidFill>
                    <a:latin typeface="+mj-lt"/>
                    <a:ea typeface="+mj-ea"/>
                    <a:cs typeface="+mj-cs"/>
                    <a:sym typeface="HelvNeue Light for IBM"/>
                  </a:defRPr>
                </a:pPr>
                <a:endParaRPr/>
              </a:p>
            </p:txBody>
          </p:sp>
          <p:sp>
            <p:nvSpPr>
              <p:cNvPr id="5" name="Shape 3"/>
              <p:cNvSpPr/>
              <p:nvPr userDrawn="1"/>
            </p:nvSpPr>
            <p:spPr>
              <a:xfrm rot="5400000">
                <a:off x="-2" y="475841"/>
                <a:ext cx="263237" cy="2632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42D6C3"/>
              </a:solidFill>
              <a:ln w="12700">
                <a:miter lim="400000"/>
              </a:ln>
            </p:spPr>
            <p:txBody>
              <a:bodyPr lIns="50800" tIns="50800" rIns="50800" bIns="50800" anchor="ctr"/>
              <a:lstStyle/>
              <a:p>
                <a:pPr>
                  <a:spcBef>
                    <a:spcPts val="0"/>
                  </a:spcBef>
                  <a:defRPr sz="3700" spc="629">
                    <a:solidFill>
                      <a:srgbClr val="5CC3B8"/>
                    </a:solidFill>
                    <a:latin typeface="+mj-lt"/>
                    <a:ea typeface="+mj-ea"/>
                    <a:cs typeface="+mj-cs"/>
                    <a:sym typeface="HelvNeue Light for IBM"/>
                  </a:defRPr>
                </a:pPr>
                <a:endParaRPr/>
              </a:p>
            </p:txBody>
          </p:sp>
        </p:grpSp>
        <p:sp>
          <p:nvSpPr>
            <p:cNvPr id="6" name="Shape 22"/>
            <p:cNvSpPr/>
            <p:nvPr userDrawn="1"/>
          </p:nvSpPr>
          <p:spPr>
            <a:xfrm rot="16200000">
              <a:off x="11991761" y="1"/>
              <a:ext cx="199971" cy="19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a:blip r:embed="rId2"/>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1pPr>
              <a:lvl2pPr marL="0" marR="0" indent="2286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2pPr>
              <a:lvl3pPr marL="0" marR="0" indent="4572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3pPr>
              <a:lvl4pPr marL="0" marR="0" indent="6858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4pPr>
              <a:lvl5pPr marL="0" marR="0" indent="9144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5pPr>
              <a:lvl6pPr marL="0" marR="0" indent="11430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6pPr>
              <a:lvl7pPr marL="0" marR="0" indent="13716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7pPr>
              <a:lvl8pPr marL="0" marR="0" indent="16002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8pPr>
              <a:lvl9pPr marL="0" marR="0" indent="18288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9pPr>
            </a:lstStyle>
            <a:p>
              <a:pPr>
                <a:spcBef>
                  <a:spcPts val="0"/>
                </a:spcBef>
                <a:defRPr sz="3700" spc="629">
                  <a:solidFill>
                    <a:srgbClr val="5CC3B8"/>
                  </a:solidFill>
                  <a:latin typeface="+mj-lt"/>
                  <a:ea typeface="+mj-ea"/>
                  <a:cs typeface="+mj-cs"/>
                  <a:sym typeface="HelvNeue Light for IBM"/>
                </a:defRPr>
              </a:pPr>
              <a:endParaRPr/>
            </a:p>
          </p:txBody>
        </p:sp>
      </p:grpSp>
      <p:sp>
        <p:nvSpPr>
          <p:cNvPr id="8" name="Content Placeholder 2"/>
          <p:cNvSpPr>
            <a:spLocks noGrp="1"/>
          </p:cNvSpPr>
          <p:nvPr>
            <p:ph idx="1"/>
          </p:nvPr>
        </p:nvSpPr>
        <p:spPr>
          <a:xfrm>
            <a:off x="838200" y="1825625"/>
            <a:ext cx="10515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185531" y="0"/>
            <a:ext cx="11820939" cy="473971"/>
          </a:xfrm>
          <a:prstGeom prst="rect">
            <a:avLst/>
          </a:prstGeom>
        </p:spPr>
        <p:txBody>
          <a:bodyPr/>
          <a:lstStyle>
            <a:lvl1pPr>
              <a:defRPr>
                <a:solidFill>
                  <a:schemeClr val="bg1"/>
                </a:solidFill>
              </a:defRPr>
            </a:lvl1pPr>
          </a:lstStyle>
          <a:p>
            <a:r>
              <a:rPr lang="en-US"/>
              <a:t>Click to edit Master title style</a:t>
            </a:r>
          </a:p>
        </p:txBody>
      </p:sp>
      <p:sp>
        <p:nvSpPr>
          <p:cNvPr id="10" name="Rectangle 9"/>
          <p:cNvSpPr/>
          <p:nvPr userDrawn="1"/>
        </p:nvSpPr>
        <p:spPr>
          <a:xfrm>
            <a:off x="5481377" y="6488668"/>
            <a:ext cx="1229247" cy="276999"/>
          </a:xfrm>
          <a:prstGeom prst="rect">
            <a:avLst/>
          </a:prstGeom>
        </p:spPr>
        <p:txBody>
          <a:bodyPr wrap="none">
            <a:spAutoFit/>
          </a:bodyPr>
          <a:lstStyle/>
          <a:p>
            <a:pPr algn="ctr"/>
            <a:r>
              <a:rPr lang="en-US" sz="1200" dirty="0"/>
              <a:t>IBM Confidential</a:t>
            </a:r>
          </a:p>
        </p:txBody>
      </p:sp>
    </p:spTree>
    <p:extLst>
      <p:ext uri="{BB962C8B-B14F-4D97-AF65-F5344CB8AC3E}">
        <p14:creationId xmlns:p14="http://schemas.microsoft.com/office/powerpoint/2010/main" val="4198079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Section Title - Light">
    <p:bg>
      <p:bgPr>
        <a:solidFill>
          <a:schemeClr val="bg1">
            <a:lumMod val="95000"/>
          </a:schemeClr>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0" y="0"/>
            <a:ext cx="12192000" cy="325567"/>
            <a:chOff x="0" y="0"/>
            <a:chExt cx="12192000" cy="325567"/>
          </a:xfrm>
        </p:grpSpPr>
        <p:sp>
          <p:nvSpPr>
            <p:cNvPr id="2" name="Rectangle 1"/>
            <p:cNvSpPr/>
            <p:nvPr userDrawn="1"/>
          </p:nvSpPr>
          <p:spPr>
            <a:xfrm>
              <a:off x="0" y="0"/>
              <a:ext cx="12192000" cy="318655"/>
            </a:xfrm>
            <a:prstGeom prst="rect">
              <a:avLst/>
            </a:prstGeom>
            <a:solidFill>
              <a:srgbClr val="1529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0" y="1814"/>
              <a:ext cx="197427" cy="323753"/>
              <a:chOff x="-2" y="1"/>
              <a:chExt cx="450695" cy="739077"/>
            </a:xfrm>
          </p:grpSpPr>
          <p:sp>
            <p:nvSpPr>
              <p:cNvPr id="4" name="Shape 2"/>
              <p:cNvSpPr/>
              <p:nvPr userDrawn="1"/>
            </p:nvSpPr>
            <p:spPr>
              <a:xfrm>
                <a:off x="1" y="1"/>
                <a:ext cx="450692" cy="4506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A6256E"/>
              </a:solidFill>
              <a:ln w="12700">
                <a:miter lim="400000"/>
              </a:ln>
            </p:spPr>
            <p:txBody>
              <a:bodyPr lIns="50800" tIns="50800" rIns="50800" bIns="50800" anchor="ctr"/>
              <a:lstStyle/>
              <a:p>
                <a:pPr>
                  <a:spcBef>
                    <a:spcPts val="0"/>
                  </a:spcBef>
                  <a:defRPr sz="3700" spc="629">
                    <a:solidFill>
                      <a:srgbClr val="5CC3B8"/>
                    </a:solidFill>
                    <a:latin typeface="+mj-lt"/>
                    <a:ea typeface="+mj-ea"/>
                    <a:cs typeface="+mj-cs"/>
                    <a:sym typeface="HelvNeue Light for IBM"/>
                  </a:defRPr>
                </a:pPr>
                <a:endParaRPr/>
              </a:p>
            </p:txBody>
          </p:sp>
          <p:sp>
            <p:nvSpPr>
              <p:cNvPr id="5" name="Shape 3"/>
              <p:cNvSpPr/>
              <p:nvPr userDrawn="1"/>
            </p:nvSpPr>
            <p:spPr>
              <a:xfrm rot="5400000">
                <a:off x="-2" y="475841"/>
                <a:ext cx="263237" cy="2632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42D6C3"/>
              </a:solidFill>
              <a:ln w="12700">
                <a:miter lim="400000"/>
              </a:ln>
            </p:spPr>
            <p:txBody>
              <a:bodyPr lIns="50800" tIns="50800" rIns="50800" bIns="50800" anchor="ctr"/>
              <a:lstStyle/>
              <a:p>
                <a:pPr>
                  <a:spcBef>
                    <a:spcPts val="0"/>
                  </a:spcBef>
                  <a:defRPr sz="3700" spc="629">
                    <a:solidFill>
                      <a:srgbClr val="5CC3B8"/>
                    </a:solidFill>
                    <a:latin typeface="+mj-lt"/>
                    <a:ea typeface="+mj-ea"/>
                    <a:cs typeface="+mj-cs"/>
                    <a:sym typeface="HelvNeue Light for IBM"/>
                  </a:defRPr>
                </a:pPr>
                <a:endParaRPr/>
              </a:p>
            </p:txBody>
          </p:sp>
        </p:grpSp>
        <p:sp>
          <p:nvSpPr>
            <p:cNvPr id="6" name="Shape 22"/>
            <p:cNvSpPr/>
            <p:nvPr userDrawn="1"/>
          </p:nvSpPr>
          <p:spPr>
            <a:xfrm rot="16200000">
              <a:off x="11991761" y="1"/>
              <a:ext cx="199971" cy="19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a:blip r:embed="rId2"/>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1pPr>
              <a:lvl2pPr marL="0" marR="0" indent="2286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2pPr>
              <a:lvl3pPr marL="0" marR="0" indent="4572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3pPr>
              <a:lvl4pPr marL="0" marR="0" indent="6858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4pPr>
              <a:lvl5pPr marL="0" marR="0" indent="9144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5pPr>
              <a:lvl6pPr marL="0" marR="0" indent="11430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6pPr>
              <a:lvl7pPr marL="0" marR="0" indent="13716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7pPr>
              <a:lvl8pPr marL="0" marR="0" indent="16002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8pPr>
              <a:lvl9pPr marL="0" marR="0" indent="18288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9pPr>
            </a:lstStyle>
            <a:p>
              <a:pPr>
                <a:spcBef>
                  <a:spcPts val="0"/>
                </a:spcBef>
                <a:defRPr sz="3700" spc="629">
                  <a:solidFill>
                    <a:srgbClr val="5CC3B8"/>
                  </a:solidFill>
                  <a:latin typeface="+mj-lt"/>
                  <a:ea typeface="+mj-ea"/>
                  <a:cs typeface="+mj-cs"/>
                  <a:sym typeface="HelvNeue Light for IBM"/>
                </a:defRPr>
              </a:pPr>
              <a:endParaRPr/>
            </a:p>
          </p:txBody>
        </p:sp>
      </p:grpSp>
      <p:sp>
        <p:nvSpPr>
          <p:cNvPr id="8" name="Content Placeholder 2"/>
          <p:cNvSpPr>
            <a:spLocks noGrp="1"/>
          </p:cNvSpPr>
          <p:nvPr>
            <p:ph idx="1"/>
          </p:nvPr>
        </p:nvSpPr>
        <p:spPr>
          <a:xfrm>
            <a:off x="838200" y="1825625"/>
            <a:ext cx="10515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185531" y="0"/>
            <a:ext cx="11820939" cy="473971"/>
          </a:xfrm>
          <a:prstGeom prst="rect">
            <a:avLst/>
          </a:prstGeom>
        </p:spPr>
        <p:txBody>
          <a:bodyPr/>
          <a:lstStyle>
            <a:lvl1pPr>
              <a:defRPr>
                <a:solidFill>
                  <a:schemeClr val="bg1"/>
                </a:solidFill>
              </a:defRPr>
            </a:lvl1pPr>
          </a:lstStyle>
          <a:p>
            <a:r>
              <a:rPr lang="en-US"/>
              <a:t>Click to edit Master title style</a:t>
            </a:r>
          </a:p>
        </p:txBody>
      </p:sp>
      <p:sp>
        <p:nvSpPr>
          <p:cNvPr id="10" name="Rectangle 9"/>
          <p:cNvSpPr/>
          <p:nvPr userDrawn="1"/>
        </p:nvSpPr>
        <p:spPr>
          <a:xfrm>
            <a:off x="5481377" y="6488668"/>
            <a:ext cx="1229247" cy="276999"/>
          </a:xfrm>
          <a:prstGeom prst="rect">
            <a:avLst/>
          </a:prstGeom>
        </p:spPr>
        <p:txBody>
          <a:bodyPr wrap="none">
            <a:spAutoFit/>
          </a:bodyPr>
          <a:lstStyle/>
          <a:p>
            <a:pPr algn="ctr"/>
            <a:r>
              <a:rPr lang="en-US" sz="1200" dirty="0"/>
              <a:t>IBM Confidential</a:t>
            </a:r>
          </a:p>
        </p:txBody>
      </p:sp>
    </p:spTree>
    <p:extLst>
      <p:ext uri="{BB962C8B-B14F-4D97-AF65-F5344CB8AC3E}">
        <p14:creationId xmlns:p14="http://schemas.microsoft.com/office/powerpoint/2010/main" val="415840053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243418" y="6537325"/>
            <a:ext cx="488949" cy="184150"/>
          </a:xfrm>
          <a:prstGeom prst="rect">
            <a:avLst/>
          </a:prstGeom>
          <a:ln/>
        </p:spPr>
        <p:txBody>
          <a:bodyPr/>
          <a:lstStyle>
            <a:lvl1pPr>
              <a:defRPr/>
            </a:lvl1pPr>
          </a:lstStyle>
          <a:p>
            <a:pPr>
              <a:defRPr/>
            </a:pPr>
            <a:fld id="{3107D297-F87A-497E-80D0-9644D704D4A0}" type="slidenum">
              <a:rPr lang="en-CA"/>
              <a:pPr>
                <a:defRPr/>
              </a:pPr>
              <a:t>‹#›</a:t>
            </a:fld>
            <a:endParaRPr lang="en-CA"/>
          </a:p>
        </p:txBody>
      </p:sp>
      <p:sp>
        <p:nvSpPr>
          <p:cNvPr id="3" name="Rectangle 7"/>
          <p:cNvSpPr>
            <a:spLocks noGrp="1" noChangeArrowheads="1"/>
          </p:cNvSpPr>
          <p:nvPr>
            <p:ph type="ftr" sz="quarter" idx="11"/>
          </p:nvPr>
        </p:nvSpPr>
        <p:spPr>
          <a:xfrm>
            <a:off x="2072217" y="6537325"/>
            <a:ext cx="7924800" cy="184150"/>
          </a:xfrm>
          <a:prstGeom prst="rect">
            <a:avLst/>
          </a:prstGeom>
          <a:ln/>
        </p:spPr>
        <p:txBody>
          <a:bodyPr/>
          <a:lstStyle>
            <a:lvl1pPr>
              <a:defRPr/>
            </a:lvl1pPr>
          </a:lstStyle>
          <a:p>
            <a:pPr>
              <a:defRPr/>
            </a:pPr>
            <a:r>
              <a:rPr lang="en-CA"/>
              <a:t>--- IBM CONFIDENTIAL ---</a:t>
            </a:r>
          </a:p>
        </p:txBody>
      </p:sp>
      <p:sp>
        <p:nvSpPr>
          <p:cNvPr id="4" name="Rectangle 8"/>
          <p:cNvSpPr>
            <a:spLocks noGrp="1" noChangeArrowheads="1"/>
          </p:cNvSpPr>
          <p:nvPr>
            <p:ph type="dt" sz="half" idx="12"/>
          </p:nvPr>
        </p:nvSpPr>
        <p:spPr>
          <a:xfrm>
            <a:off x="732367" y="6537325"/>
            <a:ext cx="1339851" cy="184150"/>
          </a:xfrm>
          <a:prstGeom prst="rect">
            <a:avLst/>
          </a:prstGeom>
          <a:ln/>
        </p:spPr>
        <p:txBody>
          <a:bodyPr/>
          <a:lstStyle>
            <a:lvl1pPr>
              <a:defRPr/>
            </a:lvl1pPr>
          </a:lstStyle>
          <a:p>
            <a:pPr>
              <a:defRPr/>
            </a:pPr>
            <a:endParaRPr lang="en-CA"/>
          </a:p>
        </p:txBody>
      </p:sp>
    </p:spTree>
    <p:extLst>
      <p:ext uri="{BB962C8B-B14F-4D97-AF65-F5344CB8AC3E}">
        <p14:creationId xmlns:p14="http://schemas.microsoft.com/office/powerpoint/2010/main" val="146751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425" y="1390649"/>
            <a:ext cx="11306175" cy="4786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1275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pic>
        <p:nvPicPr>
          <p:cNvPr id="3" name="Picture 10" descr="IndustrySolutions_Headers_0728_cd-03"/>
          <p:cNvPicPr>
            <a:picLocks noChangeAspect="1" noChangeArrowheads="1"/>
          </p:cNvPicPr>
          <p:nvPr/>
        </p:nvPicPr>
        <p:blipFill>
          <a:blip r:embed="rId2">
            <a:extLst>
              <a:ext uri="{28A0092B-C50C-407E-A947-70E740481C1C}">
                <a14:useLocalDpi xmlns:a14="http://schemas.microsoft.com/office/drawing/2010/main" val="0"/>
              </a:ext>
            </a:extLst>
          </a:blip>
          <a:srcRect l="30486" t="62848" r="25163" b="27136"/>
          <a:stretch>
            <a:fillRect/>
          </a:stretch>
        </p:blipFill>
        <p:spPr bwMode="auto">
          <a:xfrm>
            <a:off x="0" y="6553200"/>
            <a:ext cx="1219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25"/>
          <p:cNvSpPr>
            <a:spLocks noChangeShapeType="1"/>
          </p:cNvSpPr>
          <p:nvPr/>
        </p:nvSpPr>
        <p:spPr bwMode="auto">
          <a:xfrm>
            <a:off x="347134" y="549275"/>
            <a:ext cx="11493500" cy="0"/>
          </a:xfrm>
          <a:prstGeom prst="line">
            <a:avLst/>
          </a:prstGeom>
          <a:noFill/>
          <a:ln w="9525">
            <a:solidFill>
              <a:srgbClr val="000000"/>
            </a:solidFill>
            <a:round/>
            <a:headEnd/>
            <a:tailEnd/>
          </a:ln>
          <a:effectLst/>
        </p:spPr>
        <p:txBody>
          <a:bodyPr/>
          <a:lstStyle/>
          <a:p>
            <a:pPr eaLnBrk="1" hangingPunct="1">
              <a:defRPr/>
            </a:pPr>
            <a:endParaRPr lang="en-US" sz="1800">
              <a:solidFill>
                <a:schemeClr val="tx1"/>
              </a:solidFill>
              <a:latin typeface="Arial" charset="0"/>
              <a:cs typeface="+mn-cs"/>
            </a:endParaRPr>
          </a:p>
        </p:txBody>
      </p:sp>
      <p:sp>
        <p:nvSpPr>
          <p:cNvPr id="5" name="Rectangle 6"/>
          <p:cNvSpPr>
            <a:spLocks noChangeArrowheads="1"/>
          </p:cNvSpPr>
          <p:nvPr/>
        </p:nvSpPr>
        <p:spPr bwMode="black">
          <a:xfrm>
            <a:off x="7903633" y="6589713"/>
            <a:ext cx="4072467" cy="216086"/>
          </a:xfrm>
          <a:prstGeom prst="rect">
            <a:avLst/>
          </a:prstGeom>
          <a:noFill/>
          <a:ln w="9525">
            <a:noFill/>
            <a:miter lim="800000"/>
            <a:headEnd/>
            <a:tailEnd/>
          </a:ln>
          <a:effectLst/>
        </p:spPr>
        <p:txBody>
          <a:bodyPr lIns="92075" tIns="46038" rIns="92075" bIns="46038">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sz="800">
                <a:solidFill>
                  <a:schemeClr val="bg1"/>
                </a:solidFill>
              </a:rPr>
              <a:t>© 2012 IBM Corporation</a:t>
            </a:r>
            <a:endParaRPr lang="en-US" sz="1800">
              <a:solidFill>
                <a:schemeClr val="bg1"/>
              </a:solidFill>
            </a:endParaRPr>
          </a:p>
        </p:txBody>
      </p:sp>
      <p:sp>
        <p:nvSpPr>
          <p:cNvPr id="6" name="Rectangle 28"/>
          <p:cNvSpPr>
            <a:spLocks noChangeArrowheads="1"/>
          </p:cNvSpPr>
          <p:nvPr/>
        </p:nvSpPr>
        <p:spPr bwMode="auto">
          <a:xfrm>
            <a:off x="213784" y="6572250"/>
            <a:ext cx="736600" cy="247650"/>
          </a:xfrm>
          <a:prstGeom prst="rect">
            <a:avLst/>
          </a:prstGeom>
          <a:noFill/>
          <a:ln w="9525">
            <a:noFill/>
            <a:miter lim="800000"/>
            <a:headEnd/>
            <a:tailEnd/>
          </a:ln>
          <a:effec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F46A854-C382-4832-91AE-20CDC19BC7ED}" type="slidenum">
              <a:rPr lang="en-US" sz="1000">
                <a:solidFill>
                  <a:schemeClr val="bg1"/>
                </a:solidFill>
              </a:rPr>
              <a:pPr eaLnBrk="1" hangingPunct="1"/>
              <a:t>‹#›</a:t>
            </a:fld>
            <a:endParaRPr lang="en-US" sz="1000">
              <a:solidFill>
                <a:schemeClr val="bg1"/>
              </a:solidFill>
            </a:endParaRPr>
          </a:p>
        </p:txBody>
      </p:sp>
      <p:pic>
        <p:nvPicPr>
          <p:cNvPr id="7" name="Picture 31" descr="5300_IBMpos_black_PPT_bkg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7467" y="239713"/>
            <a:ext cx="781051"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black">
          <a:xfrm>
            <a:off x="4059767" y="6589713"/>
            <a:ext cx="4072467" cy="216086"/>
          </a:xfrm>
          <a:prstGeom prst="rect">
            <a:avLst/>
          </a:prstGeom>
          <a:noFill/>
          <a:ln w="9525">
            <a:noFill/>
            <a:miter lim="800000"/>
            <a:headEnd/>
            <a:tailEnd/>
          </a:ln>
          <a:effectLst/>
        </p:spPr>
        <p:txBody>
          <a:bodyPr lIns="92075" tIns="46038" rIns="92075" bIns="46038">
            <a:spAutoFit/>
          </a:bodyPr>
          <a:lstStyle/>
          <a:p>
            <a:pPr algn="ctr" eaLnBrk="1" hangingPunct="1">
              <a:defRPr/>
            </a:pPr>
            <a:r>
              <a:rPr lang="en-US" sz="800" dirty="0">
                <a:solidFill>
                  <a:schemeClr val="bg1"/>
                </a:solidFill>
                <a:latin typeface="Arial" charset="0"/>
                <a:cs typeface="+mn-cs"/>
              </a:rPr>
              <a:t>IBM Confidential</a:t>
            </a:r>
            <a:endParaRPr lang="en-US" sz="1800" dirty="0">
              <a:solidFill>
                <a:schemeClr val="bg1"/>
              </a:solidFill>
              <a:latin typeface="Arial" charset="0"/>
              <a:cs typeface="+mn-cs"/>
            </a:endParaRPr>
          </a:p>
        </p:txBody>
      </p:sp>
      <p:sp>
        <p:nvSpPr>
          <p:cNvPr id="13" name="Title 12"/>
          <p:cNvSpPr>
            <a:spLocks noGrp="1"/>
          </p:cNvSpPr>
          <p:nvPr>
            <p:ph type="title"/>
          </p:nvPr>
        </p:nvSpPr>
        <p:spPr>
          <a:xfrm>
            <a:off x="203201" y="496888"/>
            <a:ext cx="11688233" cy="665162"/>
          </a:xfrm>
        </p:spPr>
        <p:txBody>
          <a:bodyPr/>
          <a:lstStyle/>
          <a:p>
            <a:r>
              <a:rPr lang="en-US" dirty="0"/>
              <a:t>Click to edit Master title style</a:t>
            </a:r>
          </a:p>
        </p:txBody>
      </p:sp>
    </p:spTree>
    <p:extLst>
      <p:ext uri="{BB962C8B-B14F-4D97-AF65-F5344CB8AC3E}">
        <p14:creationId xmlns:p14="http://schemas.microsoft.com/office/powerpoint/2010/main" val="4176216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438153" y="1408140"/>
            <a:ext cx="11273367" cy="4473965"/>
          </a:xfrm>
          <a:prstGeom prst="rect">
            <a:avLst/>
          </a:prstGeom>
          <a:noFill/>
          <a:ln w="9525">
            <a:noFill/>
            <a:miter lim="800000"/>
            <a:headEnd/>
            <a:tailEnd/>
          </a:ln>
          <a:effectLst/>
        </p:spPr>
        <p:txBody>
          <a:bodyPr/>
          <a:lstStyle/>
          <a:p>
            <a:pPr lvl="0"/>
            <a:r>
              <a:rPr lang="en-US" dirty="0"/>
              <a:t>Click to edit Master text styles</a:t>
            </a:r>
          </a:p>
          <a:p>
            <a:pPr lvl="1"/>
            <a:r>
              <a:rPr lang="en-US" dirty="0"/>
              <a:t>Second level</a:t>
            </a:r>
          </a:p>
          <a:p>
            <a:pPr lvl="2"/>
            <a:r>
              <a:rPr lang="en-US" dirty="0"/>
              <a:t>Third level</a:t>
            </a:r>
          </a:p>
          <a:p>
            <a:pPr lvl="3"/>
            <a:r>
              <a:rPr lang="en-US" dirty="0"/>
              <a:t>−   Fourth level</a:t>
            </a:r>
          </a:p>
          <a:p>
            <a:pPr lvl="4"/>
            <a:r>
              <a:rPr lang="en-US" dirty="0"/>
              <a:t>−   Fourth level</a:t>
            </a:r>
          </a:p>
        </p:txBody>
      </p:sp>
    </p:spTree>
    <p:extLst>
      <p:ext uri="{BB962C8B-B14F-4D97-AF65-F5344CB8AC3E}">
        <p14:creationId xmlns:p14="http://schemas.microsoft.com/office/powerpoint/2010/main" val="10547450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438153" y="1408140"/>
            <a:ext cx="11273367" cy="4473965"/>
          </a:xfrm>
          <a:prstGeom prst="rect">
            <a:avLst/>
          </a:prstGeom>
          <a:noFill/>
          <a:ln w="9525">
            <a:noFill/>
            <a:miter lim="800000"/>
            <a:headEnd/>
            <a:tailEnd/>
          </a:ln>
          <a:effectLst/>
        </p:spPr>
        <p:txBody>
          <a:bodyPr/>
          <a:lstStyle/>
          <a:p>
            <a:pPr lvl="0"/>
            <a:r>
              <a:rPr lang="en-US" dirty="0"/>
              <a:t>Click to edit Master text styles</a:t>
            </a:r>
          </a:p>
          <a:p>
            <a:pPr lvl="1"/>
            <a:r>
              <a:rPr lang="en-US" dirty="0"/>
              <a:t>Second level</a:t>
            </a:r>
          </a:p>
          <a:p>
            <a:pPr lvl="2"/>
            <a:r>
              <a:rPr lang="en-US" dirty="0"/>
              <a:t>Third level</a:t>
            </a:r>
          </a:p>
          <a:p>
            <a:pPr lvl="3"/>
            <a:r>
              <a:rPr lang="en-US" dirty="0"/>
              <a:t>−   Fourth level</a:t>
            </a:r>
          </a:p>
          <a:p>
            <a:pPr lvl="4"/>
            <a:r>
              <a:rPr lang="en-US" dirty="0"/>
              <a:t>−   Fourth level</a:t>
            </a:r>
          </a:p>
        </p:txBody>
      </p:sp>
    </p:spTree>
    <p:extLst>
      <p:ext uri="{BB962C8B-B14F-4D97-AF65-F5344CB8AC3E}">
        <p14:creationId xmlns:p14="http://schemas.microsoft.com/office/powerpoint/2010/main" val="16426072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438154" y="1408141"/>
            <a:ext cx="11273367" cy="4473965"/>
          </a:xfrm>
          <a:prstGeom prst="rect">
            <a:avLst/>
          </a:prstGeom>
          <a:noFill/>
          <a:ln w="9525">
            <a:noFill/>
            <a:miter lim="800000"/>
            <a:headEnd/>
            <a:tailEnd/>
          </a:ln>
          <a:effectLst/>
        </p:spPr>
        <p:txBody>
          <a:bodyPr/>
          <a:lstStyle/>
          <a:p>
            <a:pPr lvl="0"/>
            <a:r>
              <a:rPr lang="en-US" dirty="0"/>
              <a:t>Click to edit Master text styles</a:t>
            </a:r>
          </a:p>
          <a:p>
            <a:pPr lvl="1"/>
            <a:r>
              <a:rPr lang="en-US" dirty="0"/>
              <a:t>Second level</a:t>
            </a:r>
          </a:p>
          <a:p>
            <a:pPr lvl="2"/>
            <a:r>
              <a:rPr lang="en-US" dirty="0"/>
              <a:t>Third level</a:t>
            </a:r>
          </a:p>
          <a:p>
            <a:pPr lvl="3"/>
            <a:r>
              <a:rPr lang="en-US" dirty="0"/>
              <a:t>−   Fourth level</a:t>
            </a:r>
          </a:p>
          <a:p>
            <a:pPr lvl="4"/>
            <a:r>
              <a:rPr lang="en-US" dirty="0"/>
              <a:t>−   Fourth level</a:t>
            </a:r>
          </a:p>
        </p:txBody>
      </p:sp>
    </p:spTree>
    <p:extLst>
      <p:ext uri="{BB962C8B-B14F-4D97-AF65-F5344CB8AC3E}">
        <p14:creationId xmlns:p14="http://schemas.microsoft.com/office/powerpoint/2010/main" val="33876907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438154" y="1408141"/>
            <a:ext cx="11273367" cy="4473965"/>
          </a:xfrm>
          <a:prstGeom prst="rect">
            <a:avLst/>
          </a:prstGeom>
          <a:noFill/>
          <a:ln w="9525">
            <a:noFill/>
            <a:miter lim="800000"/>
            <a:headEnd/>
            <a:tailEnd/>
          </a:ln>
          <a:effectLst/>
        </p:spPr>
        <p:txBody>
          <a:bodyPr/>
          <a:lstStyle/>
          <a:p>
            <a:pPr lvl="0"/>
            <a:r>
              <a:rPr lang="en-US" dirty="0"/>
              <a:t>Click to edit Master text styles</a:t>
            </a:r>
          </a:p>
          <a:p>
            <a:pPr lvl="1"/>
            <a:r>
              <a:rPr lang="en-US" dirty="0"/>
              <a:t>Second level</a:t>
            </a:r>
          </a:p>
          <a:p>
            <a:pPr lvl="2"/>
            <a:r>
              <a:rPr lang="en-US" dirty="0"/>
              <a:t>Third level</a:t>
            </a:r>
          </a:p>
          <a:p>
            <a:pPr lvl="3"/>
            <a:r>
              <a:rPr lang="en-US" dirty="0"/>
              <a:t>−   Fourth level</a:t>
            </a:r>
          </a:p>
          <a:p>
            <a:pPr lvl="4"/>
            <a:r>
              <a:rPr lang="en-US" dirty="0"/>
              <a:t>−   Fourth level</a:t>
            </a:r>
          </a:p>
        </p:txBody>
      </p:sp>
    </p:spTree>
    <p:extLst>
      <p:ext uri="{BB962C8B-B14F-4D97-AF65-F5344CB8AC3E}">
        <p14:creationId xmlns:p14="http://schemas.microsoft.com/office/powerpoint/2010/main" val="11806304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438154" y="1408141"/>
            <a:ext cx="11273367" cy="4473965"/>
          </a:xfrm>
          <a:prstGeom prst="rect">
            <a:avLst/>
          </a:prstGeom>
          <a:noFill/>
          <a:ln w="9525">
            <a:noFill/>
            <a:miter lim="800000"/>
            <a:headEnd/>
            <a:tailEnd/>
          </a:ln>
          <a:effectLst/>
        </p:spPr>
        <p:txBody>
          <a:bodyPr/>
          <a:lstStyle/>
          <a:p>
            <a:pPr lvl="0"/>
            <a:r>
              <a:rPr lang="en-US" dirty="0"/>
              <a:t>Click to edit Master text styles</a:t>
            </a:r>
          </a:p>
          <a:p>
            <a:pPr lvl="1"/>
            <a:r>
              <a:rPr lang="en-US" dirty="0"/>
              <a:t>Second level</a:t>
            </a:r>
          </a:p>
          <a:p>
            <a:pPr lvl="2"/>
            <a:r>
              <a:rPr lang="en-US" dirty="0"/>
              <a:t>Third level</a:t>
            </a:r>
          </a:p>
          <a:p>
            <a:pPr lvl="3"/>
            <a:r>
              <a:rPr lang="en-US" dirty="0"/>
              <a:t>−   Fourth level</a:t>
            </a:r>
          </a:p>
          <a:p>
            <a:pPr lvl="4"/>
            <a:r>
              <a:rPr lang="en-US" dirty="0"/>
              <a:t>−   Fourth level</a:t>
            </a:r>
          </a:p>
        </p:txBody>
      </p:sp>
    </p:spTree>
    <p:extLst>
      <p:ext uri="{BB962C8B-B14F-4D97-AF65-F5344CB8AC3E}">
        <p14:creationId xmlns:p14="http://schemas.microsoft.com/office/powerpoint/2010/main" val="23120284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idx="1"/>
          </p:nvPr>
        </p:nvSpPr>
        <p:spPr bwMode="auto">
          <a:xfrm>
            <a:off x="438154" y="1408141"/>
            <a:ext cx="11273367" cy="4473965"/>
          </a:xfrm>
          <a:prstGeom prst="rect">
            <a:avLst/>
          </a:prstGeom>
          <a:noFill/>
          <a:ln w="9525">
            <a:noFill/>
            <a:miter lim="800000"/>
            <a:headEnd/>
            <a:tailEnd/>
          </a:ln>
          <a:effectLst/>
        </p:spPr>
        <p:txBody>
          <a:bodyPr/>
          <a:lstStyle/>
          <a:p>
            <a:pPr lvl="0"/>
            <a:r>
              <a:rPr lang="en-US" dirty="0"/>
              <a:t>Click to edit Master text styles</a:t>
            </a:r>
          </a:p>
          <a:p>
            <a:pPr lvl="1"/>
            <a:r>
              <a:rPr lang="en-US" dirty="0"/>
              <a:t>Second level</a:t>
            </a:r>
          </a:p>
          <a:p>
            <a:pPr lvl="2"/>
            <a:r>
              <a:rPr lang="en-US" dirty="0"/>
              <a:t>Third level</a:t>
            </a:r>
          </a:p>
          <a:p>
            <a:pPr lvl="3"/>
            <a:r>
              <a:rPr lang="en-US" dirty="0"/>
              <a:t>−   Fourth level</a:t>
            </a:r>
          </a:p>
          <a:p>
            <a:pPr lvl="4"/>
            <a:r>
              <a:rPr lang="en-US" dirty="0"/>
              <a:t>−   Fourth level</a:t>
            </a:r>
          </a:p>
        </p:txBody>
      </p:sp>
    </p:spTree>
    <p:extLst>
      <p:ext uri="{BB962C8B-B14F-4D97-AF65-F5344CB8AC3E}">
        <p14:creationId xmlns:p14="http://schemas.microsoft.com/office/powerpoint/2010/main" val="37025658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63085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38153" y="1827213"/>
            <a:ext cx="10447279" cy="3656012"/>
          </a:xfrm>
        </p:spPr>
        <p:txBody>
          <a:bodyPr/>
          <a:lstStyle>
            <a:lvl1pPr>
              <a:spcBef>
                <a:spcPts val="960"/>
              </a:spcBef>
              <a:defRPr>
                <a:latin typeface="Arial" pitchFamily="34" charset="0"/>
                <a:cs typeface="Arial" pitchFamily="34" charset="0"/>
              </a:defRPr>
            </a:lvl1pPr>
            <a:lvl2pPr>
              <a:spcBef>
                <a:spcPts val="600"/>
              </a:spcBef>
              <a:defRPr>
                <a:latin typeface="Arial" pitchFamily="34" charset="0"/>
                <a:cs typeface="Arial" pitchFamily="34" charset="0"/>
              </a:defRPr>
            </a:lvl2pPr>
            <a:lvl3pPr>
              <a:spcBef>
                <a:spcPts val="400"/>
              </a:spcBef>
              <a:defRPr>
                <a:latin typeface="Arial" pitchFamily="34" charset="0"/>
                <a:cs typeface="Arial" pitchFamily="34" charset="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6424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487742" y="4233276"/>
            <a:ext cx="8412388" cy="841627"/>
          </a:xfrm>
        </p:spPr>
        <p:txBody>
          <a:bodyPr anchor="t" anchorCtr="0"/>
          <a:lstStyle>
            <a:lvl1pPr marL="0" indent="0">
              <a:spcBef>
                <a:spcPts val="1320"/>
              </a:spcBef>
              <a:buNone/>
              <a:defRPr sz="1600" baseline="0">
                <a:solidFill>
                  <a:srgbClr val="A1AEB6"/>
                </a:solidFill>
              </a:defRPr>
            </a:lvl1pPr>
            <a:lvl5pPr>
              <a:buNone/>
              <a:defRPr/>
            </a:lvl5pPr>
          </a:lstStyle>
          <a:p>
            <a:pPr lvl="0"/>
            <a:r>
              <a:rPr lang="en-US" dirty="0"/>
              <a:t>Click to edit Master text styles</a:t>
            </a:r>
          </a:p>
        </p:txBody>
      </p:sp>
      <p:sp>
        <p:nvSpPr>
          <p:cNvPr id="10" name="Title 8"/>
          <p:cNvSpPr>
            <a:spLocks noGrp="1"/>
          </p:cNvSpPr>
          <p:nvPr>
            <p:ph type="title"/>
          </p:nvPr>
        </p:nvSpPr>
        <p:spPr>
          <a:xfrm>
            <a:off x="487742" y="3565711"/>
            <a:ext cx="9021981" cy="553998"/>
          </a:xfrm>
        </p:spPr>
        <p:txBody>
          <a:bodyPr anchor="b" anchorCtr="0"/>
          <a:lstStyle>
            <a:lvl1pPr>
              <a:lnSpc>
                <a:spcPct val="100000"/>
              </a:lnSpc>
              <a:defRPr sz="3600" b="0">
                <a:solidFill>
                  <a:srgbClr val="FFFFFF"/>
                </a:solidFill>
              </a:defRPr>
            </a:lvl1pPr>
          </a:lstStyle>
          <a:p>
            <a:r>
              <a:rPr lang="en-US" dirty="0"/>
              <a:t>Click to edit Master title style</a:t>
            </a:r>
          </a:p>
        </p:txBody>
      </p:sp>
      <p:sp>
        <p:nvSpPr>
          <p:cNvPr id="14" name="Date Placeholder 5"/>
          <p:cNvSpPr txBox="1">
            <a:spLocks/>
          </p:cNvSpPr>
          <p:nvPr userDrawn="1"/>
        </p:nvSpPr>
        <p:spPr>
          <a:xfrm>
            <a:off x="487742" y="6263610"/>
            <a:ext cx="1823551" cy="109537"/>
          </a:xfrm>
          <a:prstGeom prst="rect">
            <a:avLst/>
          </a:prstGeom>
          <a:noFill/>
        </p:spPr>
        <p:txBody>
          <a:bodyPr lIns="0" tIns="0" rIns="0" bIns="0" anchor="b" anchorCtr="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800" dirty="0">
                <a:solidFill>
                  <a:srgbClr val="A1AEB6"/>
                </a:solidFill>
              </a:rPr>
              <a:t>© 2017 IBM Corporation</a:t>
            </a:r>
          </a:p>
        </p:txBody>
      </p:sp>
      <p:sp>
        <p:nvSpPr>
          <p:cNvPr id="15" name="Date Placeholder 5"/>
          <p:cNvSpPr txBox="1">
            <a:spLocks/>
          </p:cNvSpPr>
          <p:nvPr userDrawn="1"/>
        </p:nvSpPr>
        <p:spPr>
          <a:xfrm>
            <a:off x="7680944" y="6172171"/>
            <a:ext cx="2804129" cy="200976"/>
          </a:xfrm>
          <a:prstGeom prst="rect">
            <a:avLst/>
          </a:prstGeom>
          <a:noFill/>
        </p:spPr>
        <p:txBody>
          <a:bodyPr lIns="0" tIns="0" rIns="0" bIns="0" anchor="b" anchorCtr="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1100" dirty="0">
                <a:solidFill>
                  <a:srgbClr val="A1AEB6"/>
                </a:solidFill>
              </a:rPr>
              <a:t>IBM </a:t>
            </a:r>
            <a:r>
              <a:rPr lang="en-US" sz="1100" b="1" dirty="0">
                <a:solidFill>
                  <a:srgbClr val="A1AEB6"/>
                </a:solidFill>
              </a:rPr>
              <a:t>Offering Management</a:t>
            </a:r>
          </a:p>
        </p:txBody>
      </p:sp>
      <p:sp>
        <p:nvSpPr>
          <p:cNvPr id="16" name="Date Placeholder 5"/>
          <p:cNvSpPr txBox="1">
            <a:spLocks/>
          </p:cNvSpPr>
          <p:nvPr userDrawn="1"/>
        </p:nvSpPr>
        <p:spPr>
          <a:xfrm>
            <a:off x="2321751" y="6263610"/>
            <a:ext cx="1823551" cy="109537"/>
          </a:xfrm>
          <a:prstGeom prst="rect">
            <a:avLst/>
          </a:prstGeom>
          <a:noFill/>
        </p:spPr>
        <p:txBody>
          <a:bodyPr lIns="0" tIns="0" rIns="0" bIns="0" anchor="b" anchorCtr="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800" dirty="0">
                <a:solidFill>
                  <a:srgbClr val="A1AEB6"/>
                </a:solidFill>
              </a:rPr>
              <a:t>IBM</a:t>
            </a:r>
            <a:r>
              <a:rPr lang="en-US" sz="800" baseline="0" dirty="0">
                <a:solidFill>
                  <a:srgbClr val="A1AEB6"/>
                </a:solidFill>
              </a:rPr>
              <a:t> Confidential</a:t>
            </a:r>
            <a:endParaRPr lang="en-US" sz="800" dirty="0">
              <a:solidFill>
                <a:srgbClr val="A1AEB6"/>
              </a:solidFill>
            </a:endParaRPr>
          </a:p>
        </p:txBody>
      </p:sp>
    </p:spTree>
    <p:extLst>
      <p:ext uri="{BB962C8B-B14F-4D97-AF65-F5344CB8AC3E}">
        <p14:creationId xmlns:p14="http://schemas.microsoft.com/office/powerpoint/2010/main" val="3947306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stretch>
            <a:fillRect/>
          </a:stretch>
        </p:blipFill>
        <p:spPr>
          <a:xfrm>
            <a:off x="200024" y="3614737"/>
            <a:ext cx="11668125" cy="2807077"/>
          </a:xfrm>
          <a:prstGeom prst="rect">
            <a:avLst/>
          </a:prstGeom>
        </p:spPr>
      </p:pic>
      <p:sp>
        <p:nvSpPr>
          <p:cNvPr id="2" name="Title 1"/>
          <p:cNvSpPr>
            <a:spLocks noGrp="1"/>
          </p:cNvSpPr>
          <p:nvPr>
            <p:ph type="title"/>
          </p:nvPr>
        </p:nvSpPr>
        <p:spPr>
          <a:xfrm>
            <a:off x="831851" y="2216055"/>
            <a:ext cx="10515600" cy="1050020"/>
          </a:xfrm>
        </p:spPr>
        <p:txBody>
          <a:bodyPr anchor="b">
            <a:normAutofit/>
          </a:bodyPr>
          <a:lstStyle>
            <a:lvl1pPr algn="ctr">
              <a:defRPr sz="4800"/>
            </a:lvl1pPr>
          </a:lstStyle>
          <a:p>
            <a:r>
              <a:rPr lang="en-US" dirty="0"/>
              <a:t>Click to edit Master title style</a:t>
            </a:r>
          </a:p>
        </p:txBody>
      </p:sp>
      <p:sp>
        <p:nvSpPr>
          <p:cNvPr id="15" name="Rectangle 6"/>
          <p:cNvSpPr>
            <a:spLocks noChangeArrowheads="1"/>
          </p:cNvSpPr>
          <p:nvPr userDrawn="1"/>
        </p:nvSpPr>
        <p:spPr bwMode="black">
          <a:xfrm>
            <a:off x="9462890" y="6347372"/>
            <a:ext cx="2136202" cy="272789"/>
          </a:xfrm>
          <a:prstGeom prst="rect">
            <a:avLst/>
          </a:prstGeom>
          <a:noFill/>
          <a:ln>
            <a:noFill/>
          </a:ln>
          <a:extLst/>
        </p:spPr>
        <p:txBody>
          <a:bodyPr lIns="92075" tIns="46038" rIns="92075" bIns="46038"/>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900" b="0" dirty="0">
                <a:solidFill>
                  <a:schemeClr val="bg1">
                    <a:lumMod val="50000"/>
                  </a:schemeClr>
                </a:solidFill>
              </a:rPr>
              <a:t>© 2015 IBM Corporation</a:t>
            </a:r>
          </a:p>
        </p:txBody>
      </p:sp>
      <p:grpSp>
        <p:nvGrpSpPr>
          <p:cNvPr id="16" name="Group 15"/>
          <p:cNvGrpSpPr/>
          <p:nvPr userDrawn="1"/>
        </p:nvGrpSpPr>
        <p:grpSpPr>
          <a:xfrm>
            <a:off x="8378641" y="336635"/>
            <a:ext cx="3360959" cy="608907"/>
            <a:chOff x="7852964" y="427315"/>
            <a:chExt cx="3360959" cy="608907"/>
          </a:xfrm>
        </p:grpSpPr>
        <p:sp>
          <p:nvSpPr>
            <p:cNvPr id="17" name="Rectangle 16"/>
            <p:cNvSpPr/>
            <p:nvPr userDrawn="1"/>
          </p:nvSpPr>
          <p:spPr>
            <a:xfrm>
              <a:off x="7852964" y="584261"/>
              <a:ext cx="2751779" cy="369332"/>
            </a:xfrm>
            <a:prstGeom prst="rect">
              <a:avLst/>
            </a:prstGeom>
          </p:spPr>
          <p:txBody>
            <a:bodyPr wrap="none">
              <a:spAutoFit/>
            </a:bodyPr>
            <a:lstStyle/>
            <a:p>
              <a:r>
                <a:rPr lang="en-US" dirty="0">
                  <a:solidFill>
                    <a:schemeClr val="tx1"/>
                  </a:solidFill>
                  <a:latin typeface="+mj-lt"/>
                </a:rPr>
                <a:t>IBM </a:t>
              </a:r>
              <a:r>
                <a:rPr lang="en-US" dirty="0">
                  <a:solidFill>
                    <a:schemeClr val="tx1"/>
                  </a:solidFill>
                  <a:latin typeface="Lubalin Book for IBM" panose="02060502020205020404" pitchFamily="18" charset="0"/>
                </a:rPr>
                <a:t>Smarter </a:t>
              </a:r>
              <a:r>
                <a:rPr lang="en-US" dirty="0">
                  <a:solidFill>
                    <a:schemeClr val="tx1"/>
                  </a:solidFill>
                  <a:latin typeface="+mj-lt"/>
                </a:rPr>
                <a:t>Analytics</a:t>
              </a: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02611" y="427315"/>
              <a:ext cx="611312" cy="608907"/>
            </a:xfrm>
            <a:prstGeom prst="rect">
              <a:avLst/>
            </a:prstGeom>
          </p:spPr>
        </p:pic>
      </p:grpSp>
      <p:cxnSp>
        <p:nvCxnSpPr>
          <p:cNvPr id="19" name="Straight Connector 18"/>
          <p:cNvCxnSpPr/>
          <p:nvPr userDrawn="1"/>
        </p:nvCxnSpPr>
        <p:spPr>
          <a:xfrm>
            <a:off x="661652" y="1119883"/>
            <a:ext cx="10826550"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Rectangle 6"/>
          <p:cNvSpPr>
            <a:spLocks noChangeArrowheads="1"/>
          </p:cNvSpPr>
          <p:nvPr userDrawn="1"/>
        </p:nvSpPr>
        <p:spPr bwMode="black">
          <a:xfrm>
            <a:off x="567144" y="6347372"/>
            <a:ext cx="2136202" cy="272789"/>
          </a:xfrm>
          <a:prstGeom prst="rect">
            <a:avLst/>
          </a:prstGeom>
          <a:noFill/>
          <a:ln>
            <a:noFill/>
          </a:ln>
          <a:extLst/>
        </p:spPr>
        <p:txBody>
          <a:bodyPr lIns="92075" tIns="46038" rIns="92075" bIns="46038"/>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900" b="0" dirty="0">
                <a:solidFill>
                  <a:schemeClr val="bg1">
                    <a:lumMod val="50000"/>
                  </a:schemeClr>
                </a:solidFill>
              </a:rPr>
              <a:t>IBM Confidential</a:t>
            </a:r>
          </a:p>
        </p:txBody>
      </p:sp>
    </p:spTree>
    <p:extLst>
      <p:ext uri="{BB962C8B-B14F-4D97-AF65-F5344CB8AC3E}">
        <p14:creationId xmlns:p14="http://schemas.microsoft.com/office/powerpoint/2010/main" val="2052432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487741" y="3615654"/>
            <a:ext cx="9875536" cy="553998"/>
          </a:xfrm>
        </p:spPr>
        <p:txBody>
          <a:bodyPr anchor="b" anchorCtr="0"/>
          <a:lstStyle>
            <a:lvl1pPr>
              <a:lnSpc>
                <a:spcPct val="100000"/>
              </a:lnSpc>
              <a:defRPr sz="3600">
                <a:solidFill>
                  <a:schemeClr val="bg1"/>
                </a:solidFill>
              </a:defRPr>
            </a:lvl1pPr>
          </a:lstStyle>
          <a:p>
            <a:r>
              <a:rPr lang="en-US" dirty="0"/>
              <a:t>Section page</a:t>
            </a:r>
          </a:p>
        </p:txBody>
      </p:sp>
      <p:sp>
        <p:nvSpPr>
          <p:cNvPr id="5" name="Text Placeholder 10"/>
          <p:cNvSpPr>
            <a:spLocks noGrp="1"/>
          </p:cNvSpPr>
          <p:nvPr>
            <p:ph type="body" sz="quarter" idx="10" hasCustomPrompt="1"/>
          </p:nvPr>
        </p:nvSpPr>
        <p:spPr>
          <a:xfrm>
            <a:off x="487741" y="4187940"/>
            <a:ext cx="9875536" cy="338328"/>
          </a:xfrm>
        </p:spPr>
        <p:txBody>
          <a:bodyPr lIns="0" anchor="b" anchorCtr="0"/>
          <a:lstStyle>
            <a:lvl1pPr>
              <a:buNone/>
              <a:defRPr sz="1600">
                <a:solidFill>
                  <a:srgbClr val="A1AEB6"/>
                </a:solidFill>
              </a:defRPr>
            </a:lvl1pPr>
          </a:lstStyle>
          <a:p>
            <a:pPr lvl="0"/>
            <a:r>
              <a:rPr lang="en-US" dirty="0"/>
              <a:t>More text on one line in this location if needed</a:t>
            </a:r>
          </a:p>
        </p:txBody>
      </p:sp>
    </p:spTree>
    <p:extLst>
      <p:ext uri="{BB962C8B-B14F-4D97-AF65-F5344CB8AC3E}">
        <p14:creationId xmlns:p14="http://schemas.microsoft.com/office/powerpoint/2010/main" val="9605494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Last slide">
    <p:bg>
      <p:bgPr>
        <a:solidFill>
          <a:schemeClr val="bg2"/>
        </a:solidFill>
        <a:effectLst/>
      </p:bgPr>
    </p:bg>
    <p:spTree>
      <p:nvGrpSpPr>
        <p:cNvPr id="1" name=""/>
        <p:cNvGrpSpPr/>
        <p:nvPr/>
      </p:nvGrpSpPr>
      <p:grpSpPr>
        <a:xfrm>
          <a:off x="0" y="0"/>
          <a:ext cx="0" cy="0"/>
          <a:chOff x="0" y="0"/>
          <a:chExt cx="0" cy="0"/>
        </a:xfrm>
      </p:grpSpPr>
      <p:pic>
        <p:nvPicPr>
          <p:cNvPr id="8" name="Picture 7" descr="om-ppt-ibm-logo-e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9139" y="2788928"/>
            <a:ext cx="3697853" cy="1023617"/>
          </a:xfrm>
          <a:prstGeom prst="rect">
            <a:avLst/>
          </a:prstGeom>
        </p:spPr>
      </p:pic>
      <p:sp>
        <p:nvSpPr>
          <p:cNvPr id="10" name="Date Placeholder 5"/>
          <p:cNvSpPr txBox="1">
            <a:spLocks/>
          </p:cNvSpPr>
          <p:nvPr userDrawn="1"/>
        </p:nvSpPr>
        <p:spPr>
          <a:xfrm>
            <a:off x="487742" y="6446488"/>
            <a:ext cx="1823551" cy="109537"/>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800">
                <a:solidFill>
                  <a:srgbClr val="A1AEB6"/>
                </a:solidFill>
              </a:rPr>
              <a:t>© 2017 </a:t>
            </a:r>
            <a:r>
              <a:rPr lang="en-US" sz="800" dirty="0">
                <a:solidFill>
                  <a:srgbClr val="A1AEB6"/>
                </a:solidFill>
              </a:rPr>
              <a:t>IBM Corporation</a:t>
            </a:r>
          </a:p>
        </p:txBody>
      </p:sp>
    </p:spTree>
    <p:extLst>
      <p:ext uri="{BB962C8B-B14F-4D97-AF65-F5344CB8AC3E}">
        <p14:creationId xmlns:p14="http://schemas.microsoft.com/office/powerpoint/2010/main" val="16461759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of contents/Agend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1" y="292100"/>
            <a:ext cx="11582400" cy="394980"/>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13" name="Text Placeholder 12"/>
          <p:cNvSpPr>
            <a:spLocks noGrp="1"/>
          </p:cNvSpPr>
          <p:nvPr>
            <p:ph type="body" sz="quarter" idx="13" hasCustomPrompt="1"/>
          </p:nvPr>
        </p:nvSpPr>
        <p:spPr>
          <a:xfrm>
            <a:off x="438912" y="1828800"/>
            <a:ext cx="3657600" cy="4114800"/>
          </a:xfrm>
        </p:spPr>
        <p:txBody>
          <a:bodyPr/>
          <a:lstStyle>
            <a:lvl1pPr marL="0" indent="0">
              <a:buNone/>
              <a:defRPr sz="1800">
                <a:solidFill>
                  <a:schemeClr val="tx2"/>
                </a:solidFill>
              </a:defRPr>
            </a:lvl1pPr>
          </a:lstStyle>
          <a:p>
            <a:pPr lvl="0"/>
            <a:r>
              <a:rPr lang="en-US" dirty="0"/>
              <a:t>Content heading</a:t>
            </a:r>
          </a:p>
        </p:txBody>
      </p:sp>
      <p:sp>
        <p:nvSpPr>
          <p:cNvPr id="8" name="Text Placeholder 6"/>
          <p:cNvSpPr>
            <a:spLocks noGrp="1"/>
          </p:cNvSpPr>
          <p:nvPr>
            <p:ph type="body" sz="quarter" idx="12" hasCustomPrompt="1"/>
          </p:nvPr>
        </p:nvSpPr>
        <p:spPr>
          <a:xfrm>
            <a:off x="4218431" y="1828800"/>
            <a:ext cx="6824220" cy="4114800"/>
          </a:xfrm>
        </p:spPr>
        <p:txBody>
          <a:bodyPr lIns="0" tIns="91440" bIns="0"/>
          <a:lstStyle>
            <a:lvl1pPr marL="0" indent="0">
              <a:lnSpc>
                <a:spcPct val="100000"/>
              </a:lnSpc>
              <a:spcBef>
                <a:spcPts val="1080"/>
              </a:spcBef>
              <a:buNone/>
              <a:defRPr sz="1200">
                <a:solidFill>
                  <a:schemeClr val="tx2"/>
                </a:solidFill>
              </a:defRPr>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teal and bold</a:t>
            </a:r>
          </a:p>
        </p:txBody>
      </p:sp>
    </p:spTree>
    <p:extLst>
      <p:ext uri="{BB962C8B-B14F-4D97-AF65-F5344CB8AC3E}">
        <p14:creationId xmlns:p14="http://schemas.microsoft.com/office/powerpoint/2010/main" val="102596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simp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CA" dirty="0"/>
              <a:t>Agenda – simple template</a:t>
            </a:r>
            <a:endParaRPr lang="en-US" dirty="0"/>
          </a:p>
        </p:txBody>
      </p:sp>
      <p:sp>
        <p:nvSpPr>
          <p:cNvPr id="3" name="Text Placeholder 12"/>
          <p:cNvSpPr>
            <a:spLocks noGrp="1"/>
          </p:cNvSpPr>
          <p:nvPr>
            <p:ph type="body" sz="quarter" idx="13" hasCustomPrompt="1"/>
          </p:nvPr>
        </p:nvSpPr>
        <p:spPr>
          <a:xfrm>
            <a:off x="438912" y="1828800"/>
            <a:ext cx="6388600" cy="4114800"/>
          </a:xfrm>
        </p:spPr>
        <p:txBody>
          <a:bodyPr/>
          <a:lstStyle>
            <a:lvl1pPr marL="285750" indent="-285750">
              <a:buFont typeface="Wingdings" charset="2"/>
              <a:buChar char="§"/>
              <a:defRPr sz="1800">
                <a:solidFill>
                  <a:schemeClr val="tx2"/>
                </a:solidFill>
              </a:defRPr>
            </a:lvl1pPr>
          </a:lstStyle>
          <a:p>
            <a:pPr lvl="0"/>
            <a:r>
              <a:rPr lang="en-US" dirty="0"/>
              <a:t>Content heading</a:t>
            </a:r>
          </a:p>
        </p:txBody>
      </p:sp>
    </p:spTree>
    <p:extLst>
      <p:ext uri="{BB962C8B-B14F-4D97-AF65-F5344CB8AC3E}">
        <p14:creationId xmlns:p14="http://schemas.microsoft.com/office/powerpoint/2010/main" val="27418410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tIns="914400" anchor="ctr" anchorCtr="0"/>
          <a:lstStyle>
            <a:lvl1pPr algn="ctr">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438151" y="5440680"/>
            <a:ext cx="11338560" cy="394980"/>
          </a:xfrm>
        </p:spPr>
        <p:txBody>
          <a:bodyPr/>
          <a:lstStyle>
            <a:lvl1pPr>
              <a:defRPr>
                <a:solidFill>
                  <a:schemeClr val="accent6"/>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438912" y="5989320"/>
            <a:ext cx="11338560" cy="731520"/>
          </a:xfrm>
        </p:spPr>
        <p:txBody>
          <a:bodyPr/>
          <a:lstStyle>
            <a:lvl1pPr marL="0" indent="0">
              <a:buNone/>
              <a:defRPr lang="en-US" sz="16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extLst>
      <p:ext uri="{BB962C8B-B14F-4D97-AF65-F5344CB8AC3E}">
        <p14:creationId xmlns:p14="http://schemas.microsoft.com/office/powerpoint/2010/main" val="3840062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12192000" cy="4526280"/>
          </a:xfrm>
        </p:spPr>
        <p:txBody>
          <a:bodyPr tIns="914400" anchor="ctr" anchorCtr="0"/>
          <a:lstStyle>
            <a:lvl1pPr algn="ctr">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487680" y="5257801"/>
            <a:ext cx="11338560" cy="225703"/>
          </a:xfrm>
        </p:spPr>
        <p:txBody>
          <a:bodyPr/>
          <a:lstStyle>
            <a:lvl1pPr>
              <a:defRPr sz="1600">
                <a:solidFill>
                  <a:schemeClr val="accent1"/>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487680" y="5532120"/>
            <a:ext cx="9753600" cy="914400"/>
          </a:xfr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Tree>
    <p:extLst>
      <p:ext uri="{BB962C8B-B14F-4D97-AF65-F5344CB8AC3E}">
        <p14:creationId xmlns:p14="http://schemas.microsoft.com/office/powerpoint/2010/main" val="845408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553998"/>
          </a:xfrm>
        </p:spPr>
        <p:txBody>
          <a:bodyPr/>
          <a:lstStyle>
            <a:lvl1pPr algn="l">
              <a:defRPr sz="4000" b="0" cap="all">
                <a:latin typeface="Arial" pitchFamily="34" charset="0"/>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2"/>
                </a:solidFill>
                <a:latin typeface="Arial" pitchFamily="34" charset="0"/>
                <a:cs typeface="Arial"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53886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38151" y="1827213"/>
            <a:ext cx="5535083" cy="3656012"/>
          </a:xfrm>
        </p:spPr>
        <p:txBody>
          <a:bodyPr/>
          <a:lstStyle>
            <a:lvl1pPr>
              <a:defRPr sz="2800">
                <a:solidFill>
                  <a:srgbClr val="5A5A5A"/>
                </a:solidFill>
                <a:latin typeface="Arial" pitchFamily="34" charset="0"/>
                <a:cs typeface="Arial" pitchFamily="34" charset="0"/>
              </a:defRPr>
            </a:lvl1pPr>
            <a:lvl2pPr>
              <a:defRPr sz="2400">
                <a:solidFill>
                  <a:srgbClr val="5A5A5A"/>
                </a:solidFill>
                <a:latin typeface="Arial" pitchFamily="34" charset="0"/>
                <a:cs typeface="Arial" pitchFamily="34" charset="0"/>
              </a:defRPr>
            </a:lvl2pPr>
            <a:lvl3pPr>
              <a:defRPr sz="2000">
                <a:solidFill>
                  <a:srgbClr val="5A5A5A"/>
                </a:solidFill>
                <a:latin typeface="Arial" pitchFamily="34" charset="0"/>
                <a:cs typeface="Arial" pitchFamily="34" charset="0"/>
              </a:defRPr>
            </a:lvl3pPr>
            <a:lvl4pPr>
              <a:defRPr sz="1800">
                <a:solidFill>
                  <a:srgbClr val="5A5A5A"/>
                </a:solidFill>
              </a:defRPr>
            </a:lvl4pPr>
            <a:lvl5pPr>
              <a:defRPr sz="1800">
                <a:solidFill>
                  <a:srgbClr val="5A5A5A"/>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6434" y="1827213"/>
            <a:ext cx="5535084" cy="3656012"/>
          </a:xfrm>
        </p:spPr>
        <p:txBody>
          <a:bodyPr/>
          <a:lstStyle>
            <a:lvl1pPr>
              <a:defRPr sz="2800">
                <a:solidFill>
                  <a:srgbClr val="5A5A5A"/>
                </a:solidFill>
                <a:latin typeface="Arial" pitchFamily="34" charset="0"/>
                <a:cs typeface="Arial" pitchFamily="34" charset="0"/>
              </a:defRPr>
            </a:lvl1pPr>
            <a:lvl2pPr>
              <a:defRPr sz="2400">
                <a:solidFill>
                  <a:srgbClr val="5A5A5A"/>
                </a:solidFill>
                <a:latin typeface="Arial" pitchFamily="34" charset="0"/>
                <a:cs typeface="Arial" pitchFamily="34" charset="0"/>
              </a:defRPr>
            </a:lvl2pPr>
            <a:lvl3pPr>
              <a:defRPr sz="2000">
                <a:solidFill>
                  <a:srgbClr val="5A5A5A"/>
                </a:solidFill>
                <a:latin typeface="Arial" pitchFamily="34" charset="0"/>
                <a:cs typeface="Arial" pitchFamily="34" charset="0"/>
              </a:defRPr>
            </a:lvl3pPr>
            <a:lvl4pPr>
              <a:defRPr sz="1800">
                <a:solidFill>
                  <a:srgbClr val="5A5A5A"/>
                </a:solidFill>
              </a:defRPr>
            </a:lvl4pPr>
            <a:lvl5pPr>
              <a:defRPr sz="1800">
                <a:solidFill>
                  <a:srgbClr val="5A5A5A"/>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09685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387798"/>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30985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550049"/>
            <a:ext cx="4011084" cy="276999"/>
          </a:xfrm>
        </p:spPr>
        <p:txBody>
          <a:bodyPr anchor="b"/>
          <a:lstStyle>
            <a:lvl1pPr algn="l">
              <a:defRPr sz="2000" b="0">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tx2"/>
                </a:solidFill>
                <a:latin typeface="Arial" pitchFamily="34" charset="0"/>
                <a:cs typeface="Arial" pitchFamily="34" charset="0"/>
              </a:defRPr>
            </a:lvl1pPr>
            <a:lvl2pPr>
              <a:defRPr sz="2800">
                <a:solidFill>
                  <a:schemeClr val="tx2"/>
                </a:solidFill>
                <a:latin typeface="Arial" pitchFamily="34" charset="0"/>
                <a:cs typeface="Arial" pitchFamily="34" charset="0"/>
              </a:defRPr>
            </a:lvl2pPr>
            <a:lvl3pPr>
              <a:defRPr sz="2400">
                <a:solidFill>
                  <a:schemeClr val="tx2"/>
                </a:solidFill>
                <a:latin typeface="Arial" pitchFamily="34" charset="0"/>
                <a:cs typeface="Arial" pitchFamily="34" charset="0"/>
              </a:defRPr>
            </a:lvl3pPr>
            <a:lvl4pPr>
              <a:defRPr sz="2000">
                <a:solidFill>
                  <a:schemeClr val="tx2"/>
                </a:solidFill>
                <a:latin typeface="Arial" pitchFamily="34" charset="0"/>
                <a:cs typeface="Arial" pitchFamily="34" charset="0"/>
              </a:defRPr>
            </a:lvl4pPr>
            <a:lvl5pPr>
              <a:defRPr sz="2000">
                <a:solidFill>
                  <a:schemeClr val="tx2"/>
                </a:solidFill>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9923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4064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682619"/>
            <a:ext cx="7315200" cy="394980"/>
          </a:xfrm>
        </p:spPr>
        <p:txBody>
          <a:bodyPr anchor="b"/>
          <a:lstStyle>
            <a:lvl1pPr algn="l">
              <a:defRPr sz="2800" b="0">
                <a:latin typeface="Arial" pitchFamily="34" charset="0"/>
                <a:cs typeface="Arial"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74272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96261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32753" y="292101"/>
            <a:ext cx="387798" cy="51911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38151" y="292101"/>
            <a:ext cx="8483600" cy="5191125"/>
          </a:xfrm>
        </p:spPr>
        <p:txBody>
          <a:bodyPr vert="eaVert"/>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572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grpSp>
        <p:nvGrpSpPr>
          <p:cNvPr id="9" name="Group 8"/>
          <p:cNvGrpSpPr/>
          <p:nvPr userDrawn="1"/>
        </p:nvGrpSpPr>
        <p:grpSpPr>
          <a:xfrm>
            <a:off x="2912323" y="3011330"/>
            <a:ext cx="6367355" cy="835339"/>
            <a:chOff x="2450849" y="3003788"/>
            <a:chExt cx="6367355" cy="835339"/>
          </a:xfrm>
        </p:grpSpPr>
        <p:sp>
          <p:nvSpPr>
            <p:cNvPr id="13" name="Rectangle 12"/>
            <p:cNvSpPr/>
            <p:nvPr userDrawn="1"/>
          </p:nvSpPr>
          <p:spPr>
            <a:xfrm>
              <a:off x="4309975" y="3254352"/>
              <a:ext cx="3818033" cy="584775"/>
            </a:xfrm>
            <a:prstGeom prst="rect">
              <a:avLst/>
            </a:prstGeom>
          </p:spPr>
          <p:txBody>
            <a:bodyPr wrap="none">
              <a:spAutoFit/>
            </a:bodyPr>
            <a:lstStyle/>
            <a:p>
              <a:r>
                <a:rPr lang="en-US" sz="3200" dirty="0">
                  <a:solidFill>
                    <a:schemeClr val="tx1"/>
                  </a:solidFill>
                  <a:latin typeface="Lubalin Book for IBM" panose="02060502020205020404" pitchFamily="18" charset="0"/>
                </a:rPr>
                <a:t>Smarter </a:t>
              </a:r>
              <a:r>
                <a:rPr lang="en-US" sz="3200" dirty="0">
                  <a:solidFill>
                    <a:schemeClr val="tx1"/>
                  </a:solidFill>
                  <a:latin typeface="+mj-lt"/>
                </a:rPr>
                <a:t>Analytics</a:t>
              </a:r>
            </a:p>
          </p:txBody>
        </p:sp>
        <p:pic>
          <p:nvPicPr>
            <p:cNvPr id="4" name="Picture 3"/>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82865" y="3003788"/>
              <a:ext cx="835339" cy="835339"/>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50849" y="3064870"/>
              <a:ext cx="1859126" cy="713173"/>
            </a:xfrm>
            <a:prstGeom prst="rect">
              <a:avLst/>
            </a:prstGeom>
          </p:spPr>
        </p:pic>
      </p:grpSp>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t="5380"/>
          <a:stretch/>
        </p:blipFill>
        <p:spPr>
          <a:xfrm>
            <a:off x="0" y="0"/>
            <a:ext cx="4429125" cy="390987"/>
          </a:xfrm>
          <a:prstGeom prst="rect">
            <a:avLst/>
          </a:prstGeom>
        </p:spPr>
      </p:pic>
    </p:spTree>
    <p:extLst>
      <p:ext uri="{BB962C8B-B14F-4D97-AF65-F5344CB8AC3E}">
        <p14:creationId xmlns:p14="http://schemas.microsoft.com/office/powerpoint/2010/main" val="1211992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xfrm>
            <a:off x="892969" y="312539"/>
            <a:ext cx="10406063" cy="1518047"/>
          </a:xfrm>
          <a:prstGeom prst="rect">
            <a:avLst/>
          </a:prstGeom>
        </p:spPr>
        <p:txBody>
          <a:bodyPr lIns="0" tIns="0" rIns="0" bIns="0" anchor="ctr">
            <a:normAutofit/>
          </a:bodyPr>
          <a:lstStyle>
            <a:lvl1pPr algn="ctr" defTabSz="488975">
              <a:lnSpc>
                <a:spcPct val="100000"/>
              </a:lnSpc>
              <a:defRPr sz="6700">
                <a:solidFill>
                  <a:srgbClr val="000000"/>
                </a:solidFill>
                <a:latin typeface="Helvetica Light"/>
                <a:ea typeface="Helvetica Light"/>
                <a:cs typeface="Helvetica Light"/>
                <a:sym typeface="Helvetica Light"/>
              </a:defRPr>
            </a:lvl1pPr>
          </a:lstStyle>
          <a:p>
            <a:pPr lvl="0">
              <a:defRPr sz="1800"/>
            </a:pPr>
            <a:r>
              <a:rPr sz="6700"/>
              <a:t>Title Text</a:t>
            </a:r>
          </a:p>
        </p:txBody>
      </p:sp>
      <p:sp>
        <p:nvSpPr>
          <p:cNvPr id="25" name="Shape 25"/>
          <p:cNvSpPr>
            <a:spLocks noGrp="1"/>
          </p:cNvSpPr>
          <p:nvPr>
            <p:ph type="body" idx="1"/>
          </p:nvPr>
        </p:nvSpPr>
        <p:spPr>
          <a:xfrm>
            <a:off x="892969" y="1830586"/>
            <a:ext cx="10406063" cy="4420195"/>
          </a:xfrm>
          <a:prstGeom prst="rect">
            <a:avLst/>
          </a:prstGeom>
        </p:spPr>
        <p:txBody>
          <a:bodyPr lIns="0" tIns="0" rIns="0" bIns="0" anchor="ctr">
            <a:normAutofit/>
          </a:bodyPr>
          <a:lstStyle>
            <a:lvl1pPr marL="372047" indent="-372047" defTabSz="488975">
              <a:spcBef>
                <a:spcPts val="3515"/>
              </a:spcBef>
              <a:buSzPct val="75000"/>
              <a:buChar char="•"/>
              <a:defRPr sz="3000">
                <a:latin typeface="Helvetica Light"/>
                <a:ea typeface="Helvetica Light"/>
                <a:cs typeface="Helvetica Light"/>
                <a:sym typeface="Helvetica Light"/>
              </a:defRPr>
            </a:lvl1pPr>
            <a:lvl2pPr marL="744093" indent="-372047" defTabSz="488975">
              <a:spcBef>
                <a:spcPts val="3515"/>
              </a:spcBef>
              <a:buSzPct val="75000"/>
              <a:buChar char="•"/>
              <a:defRPr sz="3000">
                <a:latin typeface="Helvetica Light"/>
                <a:ea typeface="Helvetica Light"/>
                <a:cs typeface="Helvetica Light"/>
                <a:sym typeface="Helvetica Light"/>
              </a:defRPr>
            </a:lvl2pPr>
            <a:lvl3pPr marL="1116140" indent="-372047" defTabSz="488975">
              <a:spcBef>
                <a:spcPts val="3515"/>
              </a:spcBef>
              <a:buSzPct val="75000"/>
              <a:defRPr sz="3000">
                <a:latin typeface="Helvetica Light"/>
                <a:ea typeface="Helvetica Light"/>
                <a:cs typeface="Helvetica Light"/>
                <a:sym typeface="Helvetica Light"/>
              </a:defRPr>
            </a:lvl3pPr>
            <a:lvl4pPr marL="1488186" indent="-372047" defTabSz="488975">
              <a:spcBef>
                <a:spcPts val="3515"/>
              </a:spcBef>
              <a:buSzPct val="75000"/>
              <a:buChar char="•"/>
              <a:defRPr sz="3000">
                <a:latin typeface="Helvetica Light"/>
                <a:ea typeface="Helvetica Light"/>
                <a:cs typeface="Helvetica Light"/>
                <a:sym typeface="Helvetica Light"/>
              </a:defRPr>
            </a:lvl4pPr>
            <a:lvl5pPr marL="1860233" indent="-372047" defTabSz="488975">
              <a:spcBef>
                <a:spcPts val="3515"/>
              </a:spcBef>
              <a:buSzPct val="75000"/>
              <a:buChar char="•"/>
              <a:defRPr sz="3000">
                <a:latin typeface="Helvetica Light"/>
                <a:ea typeface="Helvetica Light"/>
                <a:cs typeface="Helvetica Light"/>
                <a:sym typeface="Helvetica Light"/>
              </a:defRPr>
            </a:lvl5pPr>
          </a:lstStyle>
          <a:p>
            <a:pPr lvl="0">
              <a:defRPr sz="1800"/>
            </a:pPr>
            <a:r>
              <a:rPr sz="3000"/>
              <a:t>Body Level One</a:t>
            </a:r>
          </a:p>
          <a:p>
            <a:pPr lvl="1">
              <a:defRPr sz="1800"/>
            </a:pPr>
            <a:r>
              <a:rPr sz="3000"/>
              <a:t>Body Level Two</a:t>
            </a:r>
          </a:p>
          <a:p>
            <a:pPr lvl="2">
              <a:defRPr sz="1800"/>
            </a:pPr>
            <a:r>
              <a:rPr sz="3000"/>
              <a:t>Body Level Three</a:t>
            </a:r>
          </a:p>
          <a:p>
            <a:pPr lvl="3">
              <a:defRPr sz="1800"/>
            </a:pPr>
            <a:r>
              <a:rPr sz="3000"/>
              <a:t>Body Level Four</a:t>
            </a:r>
          </a:p>
          <a:p>
            <a:pPr lvl="4">
              <a:defRPr sz="1800"/>
            </a:pPr>
            <a:r>
              <a:rPr sz="3000"/>
              <a:t>Body Level Five</a:t>
            </a:r>
          </a:p>
        </p:txBody>
      </p:sp>
    </p:spTree>
    <p:extLst>
      <p:ext uri="{BB962C8B-B14F-4D97-AF65-F5344CB8AC3E}">
        <p14:creationId xmlns:p14="http://schemas.microsoft.com/office/powerpoint/2010/main" val="150264545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Title - Light">
    <p:bg>
      <p:bgPr>
        <a:solidFill>
          <a:schemeClr val="bg1">
            <a:lumMod val="95000"/>
          </a:schemeClr>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0" y="0"/>
            <a:ext cx="12192000" cy="325567"/>
            <a:chOff x="0" y="0"/>
            <a:chExt cx="12192000" cy="325567"/>
          </a:xfrm>
        </p:grpSpPr>
        <p:sp>
          <p:nvSpPr>
            <p:cNvPr id="2" name="Rectangle 1"/>
            <p:cNvSpPr/>
            <p:nvPr userDrawn="1"/>
          </p:nvSpPr>
          <p:spPr>
            <a:xfrm>
              <a:off x="0" y="0"/>
              <a:ext cx="12192000" cy="318655"/>
            </a:xfrm>
            <a:prstGeom prst="rect">
              <a:avLst/>
            </a:prstGeom>
            <a:solidFill>
              <a:srgbClr val="1529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 name="Group 2"/>
            <p:cNvGrpSpPr/>
            <p:nvPr userDrawn="1"/>
          </p:nvGrpSpPr>
          <p:grpSpPr>
            <a:xfrm>
              <a:off x="0" y="1814"/>
              <a:ext cx="197427" cy="323753"/>
              <a:chOff x="-2" y="1"/>
              <a:chExt cx="450695" cy="739077"/>
            </a:xfrm>
          </p:grpSpPr>
          <p:sp>
            <p:nvSpPr>
              <p:cNvPr id="4" name="Shape 2"/>
              <p:cNvSpPr/>
              <p:nvPr userDrawn="1"/>
            </p:nvSpPr>
            <p:spPr>
              <a:xfrm>
                <a:off x="1" y="1"/>
                <a:ext cx="450692" cy="4506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A6256E"/>
              </a:solidFill>
              <a:ln w="12700">
                <a:miter lim="400000"/>
              </a:ln>
            </p:spPr>
            <p:txBody>
              <a:bodyPr lIns="50800" tIns="50800" rIns="50800" bIns="50800" anchor="ctr"/>
              <a:lstStyle/>
              <a:p>
                <a:pPr>
                  <a:defRPr sz="3700" spc="629">
                    <a:solidFill>
                      <a:srgbClr val="5CC3B8"/>
                    </a:solidFill>
                    <a:latin typeface="+mj-lt"/>
                    <a:ea typeface="+mj-ea"/>
                    <a:cs typeface="+mj-cs"/>
                    <a:sym typeface="HelvNeue Light for IBM"/>
                  </a:defRPr>
                </a:pPr>
                <a:endParaRPr sz="3700" spc="629">
                  <a:solidFill>
                    <a:srgbClr val="5CC3B8"/>
                  </a:solidFill>
                  <a:latin typeface="Calibri Light" panose="020F0302020204030204"/>
                  <a:sym typeface="HelvNeue Light for IBM"/>
                </a:endParaRPr>
              </a:p>
            </p:txBody>
          </p:sp>
          <p:sp>
            <p:nvSpPr>
              <p:cNvPr id="5" name="Shape 3"/>
              <p:cNvSpPr/>
              <p:nvPr userDrawn="1"/>
            </p:nvSpPr>
            <p:spPr>
              <a:xfrm rot="5400000">
                <a:off x="-2" y="475841"/>
                <a:ext cx="263237" cy="2632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42D6C3"/>
              </a:solidFill>
              <a:ln w="12700">
                <a:miter lim="400000"/>
              </a:ln>
            </p:spPr>
            <p:txBody>
              <a:bodyPr lIns="50800" tIns="50800" rIns="50800" bIns="50800" anchor="ctr"/>
              <a:lstStyle/>
              <a:p>
                <a:pPr>
                  <a:defRPr sz="3700" spc="629">
                    <a:solidFill>
                      <a:srgbClr val="5CC3B8"/>
                    </a:solidFill>
                    <a:latin typeface="+mj-lt"/>
                    <a:ea typeface="+mj-ea"/>
                    <a:cs typeface="+mj-cs"/>
                    <a:sym typeface="HelvNeue Light for IBM"/>
                  </a:defRPr>
                </a:pPr>
                <a:endParaRPr sz="3700" spc="629">
                  <a:solidFill>
                    <a:srgbClr val="5CC3B8"/>
                  </a:solidFill>
                  <a:latin typeface="Calibri Light" panose="020F0302020204030204"/>
                  <a:sym typeface="HelvNeue Light for IBM"/>
                </a:endParaRPr>
              </a:p>
            </p:txBody>
          </p:sp>
        </p:grpSp>
        <p:sp>
          <p:nvSpPr>
            <p:cNvPr id="6" name="Shape 22"/>
            <p:cNvSpPr/>
            <p:nvPr userDrawn="1"/>
          </p:nvSpPr>
          <p:spPr>
            <a:xfrm rot="16200000">
              <a:off x="11991761" y="1"/>
              <a:ext cx="199971" cy="199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a:blip r:embed="rId2"/>
            </a:blipFill>
            <a:ln w="12700">
              <a:miter lim="400000"/>
            </a:ln>
          </p:spPr>
          <p:txBody>
            <a:bodyPr lIns="50800" tIns="50800" rIns="50800" bIns="5080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1pPr>
              <a:lvl2pPr marL="0" marR="0" indent="2286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2pPr>
              <a:lvl3pPr marL="0" marR="0" indent="4572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3pPr>
              <a:lvl4pPr marL="0" marR="0" indent="6858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4pPr>
              <a:lvl5pPr marL="0" marR="0" indent="9144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5pPr>
              <a:lvl6pPr marL="0" marR="0" indent="11430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6pPr>
              <a:lvl7pPr marL="0" marR="0" indent="13716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7pPr>
              <a:lvl8pPr marL="0" marR="0" indent="16002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8pPr>
              <a:lvl9pPr marL="0" marR="0" indent="1828800" algn="l" defTabSz="825500" rtl="0" fontAlgn="auto" latinLnBrk="0" hangingPunct="0">
                <a:lnSpc>
                  <a:spcPct val="100000"/>
                </a:lnSpc>
                <a:spcBef>
                  <a:spcPts val="5900"/>
                </a:spcBef>
                <a:spcAft>
                  <a:spcPts val="0"/>
                </a:spcAft>
                <a:buClrTx/>
                <a:buSzTx/>
                <a:buFontTx/>
                <a:buNone/>
                <a:tabLst/>
                <a:defRPr kumimoji="0" sz="4500" b="0" i="0" u="none" strike="noStrike" cap="none" spc="0" normalizeH="0" baseline="0">
                  <a:ln>
                    <a:noFill/>
                  </a:ln>
                  <a:solidFill>
                    <a:srgbClr val="F9F9FB"/>
                  </a:solidFill>
                  <a:effectLst/>
                  <a:uFillTx/>
                  <a:latin typeface="+mn-lt"/>
                  <a:ea typeface="+mn-ea"/>
                  <a:cs typeface="+mn-cs"/>
                  <a:sym typeface="HelvNeue Roman for IBM"/>
                </a:defRPr>
              </a:lvl9pPr>
            </a:lstStyle>
            <a:p>
              <a:pPr>
                <a:spcBef>
                  <a:spcPts val="0"/>
                </a:spcBef>
                <a:defRPr sz="3700" spc="629">
                  <a:solidFill>
                    <a:srgbClr val="5CC3B8"/>
                  </a:solidFill>
                  <a:latin typeface="+mj-lt"/>
                  <a:ea typeface="+mj-ea"/>
                  <a:cs typeface="+mj-cs"/>
                  <a:sym typeface="HelvNeue Light for IBM"/>
                </a:defRPr>
              </a:pPr>
              <a:endParaRPr sz="3700" spc="629">
                <a:solidFill>
                  <a:srgbClr val="5CC3B8"/>
                </a:solidFill>
                <a:latin typeface="Calibri Light" panose="020F0302020204030204"/>
                <a:sym typeface="HelvNeue Light for IBM"/>
              </a:endParaRPr>
            </a:p>
          </p:txBody>
        </p:sp>
      </p:grpSp>
      <p:sp>
        <p:nvSpPr>
          <p:cNvPr id="8" name="Content Placeholder 2"/>
          <p:cNvSpPr>
            <a:spLocks noGrp="1"/>
          </p:cNvSpPr>
          <p:nvPr>
            <p:ph idx="1"/>
          </p:nvPr>
        </p:nvSpPr>
        <p:spPr>
          <a:xfrm>
            <a:off x="838200" y="1825625"/>
            <a:ext cx="10515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185531" y="0"/>
            <a:ext cx="11820939" cy="473971"/>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430891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488061"/>
          </a:xfrm>
          <a:prstGeom prst="rect">
            <a:avLst/>
          </a:prstGeom>
          <a:gradFill>
            <a:gsLst>
              <a:gs pos="0">
                <a:srgbClr val="0F6971"/>
              </a:gs>
              <a:gs pos="100000">
                <a:srgbClr val="285B7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26" t="59" r="51879" b="46715"/>
          <a:stretch/>
        </p:blipFill>
        <p:spPr>
          <a:xfrm>
            <a:off x="5381215" y="-2387"/>
            <a:ext cx="6796271" cy="6741170"/>
          </a:xfrm>
          <a:prstGeom prst="rect">
            <a:avLst/>
          </a:prstGeom>
        </p:spPr>
      </p:pic>
      <p:sp>
        <p:nvSpPr>
          <p:cNvPr id="12" name="Rectangle 11"/>
          <p:cNvSpPr/>
          <p:nvPr userDrawn="1"/>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ctrTitle"/>
          </p:nvPr>
        </p:nvSpPr>
        <p:spPr>
          <a:xfrm>
            <a:off x="435429" y="1836964"/>
            <a:ext cx="5341258" cy="2299607"/>
          </a:xfrm>
        </p:spPr>
        <p:txBody>
          <a:bodyPr anchor="b">
            <a:noAutofit/>
          </a:bodyPr>
          <a:lstStyle>
            <a:lvl1pPr algn="l">
              <a:lnSpc>
                <a:spcPct val="100000"/>
              </a:lnSpc>
              <a:defRPr sz="44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35429" y="4256715"/>
            <a:ext cx="5341258" cy="402320"/>
          </a:xfrm>
        </p:spPr>
        <p:txBody>
          <a:bodyPr>
            <a:noAutofit/>
          </a:bodyPr>
          <a:lstStyle>
            <a:lvl1pPr marL="0" indent="0" algn="l">
              <a:buNone/>
              <a:defRPr sz="20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0" name="Rectangle 6"/>
          <p:cNvSpPr>
            <a:spLocks noChangeArrowheads="1"/>
          </p:cNvSpPr>
          <p:nvPr userDrawn="1"/>
        </p:nvSpPr>
        <p:spPr bwMode="black">
          <a:xfrm>
            <a:off x="9462890" y="6585211"/>
            <a:ext cx="2136202" cy="272789"/>
          </a:xfrm>
          <a:prstGeom prst="rect">
            <a:avLst/>
          </a:prstGeom>
          <a:noFill/>
          <a:ln>
            <a:noFill/>
          </a:ln>
          <a:extLst/>
        </p:spPr>
        <p:txBody>
          <a:bodyPr lIns="92075" tIns="46038" rIns="92075" bIns="46038"/>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900" b="0" dirty="0">
                <a:solidFill>
                  <a:schemeClr val="bg1"/>
                </a:solidFill>
              </a:rPr>
              <a:t>© 2017 IBM Corporation</a:t>
            </a:r>
          </a:p>
        </p:txBody>
      </p:sp>
    </p:spTree>
    <p:extLst>
      <p:ext uri="{BB962C8B-B14F-4D97-AF65-F5344CB8AC3E}">
        <p14:creationId xmlns:p14="http://schemas.microsoft.com/office/powerpoint/2010/main" val="414857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425" y="1390649"/>
            <a:ext cx="11306175" cy="47863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dirty="0"/>
              <a:t>Click to edit Master title style</a:t>
            </a:r>
          </a:p>
        </p:txBody>
      </p:sp>
      <p:sp>
        <p:nvSpPr>
          <p:cNvPr id="2" name="Rectangle 1"/>
          <p:cNvSpPr/>
          <p:nvPr userDrawn="1"/>
        </p:nvSpPr>
        <p:spPr>
          <a:xfrm>
            <a:off x="9601200" y="0"/>
            <a:ext cx="2362200" cy="529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2914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20" Type="http://schemas.openxmlformats.org/officeDocument/2006/relationships/theme" Target="../theme/theme2.xml"/><Relationship Id="rId21" Type="http://schemas.openxmlformats.org/officeDocument/2006/relationships/image" Target="../media/image1.emf"/><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Relationship Id="rId18" Type="http://schemas.openxmlformats.org/officeDocument/2006/relationships/slideLayout" Target="../slideLayouts/slideLayout25.xml"/><Relationship Id="rId19" Type="http://schemas.openxmlformats.org/officeDocument/2006/relationships/slideLayout" Target="../slideLayouts/slideLayout26.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theme" Target="../theme/theme3.xml"/><Relationship Id="rId18" Type="http://schemas.openxmlformats.org/officeDocument/2006/relationships/image" Target="../media/image10.png"/><Relationship Id="rId19" Type="http://schemas.openxmlformats.org/officeDocument/2006/relationships/image" Target="../media/image11.png"/><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9" cstate="email">
            <a:extLst>
              <a:ext uri="{28A0092B-C50C-407E-A947-70E740481C1C}">
                <a14:useLocalDpi xmlns:a14="http://schemas.microsoft.com/office/drawing/2010/main"/>
              </a:ext>
            </a:extLst>
          </a:blip>
          <a:srcRect l="5535" t="-26" r="62884" b="5470"/>
          <a:stretch/>
        </p:blipFill>
        <p:spPr>
          <a:xfrm rot="5400000" flipH="1">
            <a:off x="3817068" y="-3817070"/>
            <a:ext cx="4557863" cy="12192003"/>
          </a:xfrm>
          <a:prstGeom prst="rect">
            <a:avLst/>
          </a:prstGeom>
          <a:noFill/>
          <a:ln>
            <a:noFill/>
          </a:ln>
        </p:spPr>
      </p:pic>
      <p:sp>
        <p:nvSpPr>
          <p:cNvPr id="6" name="Rectangle 5"/>
          <p:cNvSpPr/>
          <p:nvPr userDrawn="1"/>
        </p:nvSpPr>
        <p:spPr>
          <a:xfrm>
            <a:off x="0" y="1"/>
            <a:ext cx="12192000" cy="5109028"/>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p:cNvSpPr>
            <a:spLocks noGrp="1"/>
          </p:cNvSpPr>
          <p:nvPr>
            <p:ph type="title"/>
          </p:nvPr>
        </p:nvSpPr>
        <p:spPr>
          <a:xfrm>
            <a:off x="352425" y="529938"/>
            <a:ext cx="11306175" cy="74929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52425" y="1393371"/>
            <a:ext cx="11346089" cy="49577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50"/>
          <p:cNvSpPr>
            <a:spLocks noChangeArrowheads="1"/>
          </p:cNvSpPr>
          <p:nvPr userDrawn="1"/>
        </p:nvSpPr>
        <p:spPr bwMode="black">
          <a:xfrm>
            <a:off x="352425" y="6584950"/>
            <a:ext cx="366712" cy="184150"/>
          </a:xfrm>
          <a:prstGeom prst="rect">
            <a:avLst/>
          </a:prstGeom>
          <a:noFill/>
          <a:ln w="9525">
            <a:noFill/>
            <a:miter lim="800000"/>
            <a:headEnd/>
            <a:tailEnd/>
          </a:ln>
        </p:spPr>
        <p:txBody>
          <a:bodyPr lIns="92075" tIns="46038" rIns="92075" bIns="46038"/>
          <a:lstStyle/>
          <a:p>
            <a:pPr algn="ctr" eaLnBrk="1" hangingPunct="1"/>
            <a:fld id="{24F03C75-C473-4D96-BE81-0A6864123F06}" type="slidenum">
              <a:rPr lang="en-US" altLang="en-US" sz="800" b="0">
                <a:solidFill>
                  <a:schemeClr val="bg1"/>
                </a:solidFill>
                <a:latin typeface="+mn-lt"/>
                <a:ea typeface="Arial Unicode MS" pitchFamily="34" charset="-128"/>
                <a:cs typeface="Arial Unicode MS" pitchFamily="34" charset="-128"/>
              </a:rPr>
              <a:pPr algn="ctr" eaLnBrk="1" hangingPunct="1"/>
              <a:t>‹#›</a:t>
            </a:fld>
            <a:endParaRPr lang="en-US" altLang="en-US" sz="800" b="0" dirty="0">
              <a:solidFill>
                <a:schemeClr val="bg1"/>
              </a:solidFill>
              <a:latin typeface="+mn-lt"/>
              <a:ea typeface="Arial Unicode MS" pitchFamily="34" charset="-128"/>
              <a:cs typeface="Arial Unicode MS" pitchFamily="34" charset="-128"/>
            </a:endParaRPr>
          </a:p>
        </p:txBody>
      </p:sp>
      <p:sp>
        <p:nvSpPr>
          <p:cNvPr id="14" name="Rectangle 6"/>
          <p:cNvSpPr>
            <a:spLocks noChangeArrowheads="1"/>
          </p:cNvSpPr>
          <p:nvPr userDrawn="1"/>
        </p:nvSpPr>
        <p:spPr bwMode="black">
          <a:xfrm>
            <a:off x="10403114" y="6584950"/>
            <a:ext cx="1371600" cy="184150"/>
          </a:xfrm>
          <a:prstGeom prst="rect">
            <a:avLst/>
          </a:prstGeom>
          <a:noFill/>
          <a:ln>
            <a:noFill/>
          </a:ln>
          <a:extLst/>
        </p:spPr>
        <p:txBody>
          <a:bodyPr lIns="92075" tIns="46038" rIns="92075" bIns="46038"/>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800" b="0">
                <a:solidFill>
                  <a:schemeClr val="bg1"/>
                </a:solidFill>
              </a:rPr>
              <a:t>© 2017 </a:t>
            </a:r>
            <a:r>
              <a:rPr lang="en-US" altLang="en-US" sz="800" b="0" dirty="0">
                <a:solidFill>
                  <a:schemeClr val="bg1"/>
                </a:solidFill>
              </a:rPr>
              <a:t>IBM Corporation</a:t>
            </a:r>
            <a:endParaRPr lang="en-US" altLang="en-US" sz="1800" b="0" dirty="0">
              <a:solidFill>
                <a:schemeClr val="bg1"/>
              </a:solidFill>
            </a:endParaRPr>
          </a:p>
        </p:txBody>
      </p:sp>
    </p:spTree>
    <p:extLst>
      <p:ext uri="{BB962C8B-B14F-4D97-AF65-F5344CB8AC3E}">
        <p14:creationId xmlns:p14="http://schemas.microsoft.com/office/powerpoint/2010/main" val="33754729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8" r:id="rId5"/>
    <p:sldLayoutId id="2147483670" r:id="rId6"/>
    <p:sldLayoutId id="2147483671" r:id="rId7"/>
  </p:sldLayoutIdLst>
  <p:hf sldNum="0" hdr="0" dt="0"/>
  <p:txStyles>
    <p:titleStyle>
      <a:lvl1pPr algn="l" defTabSz="914400" rtl="0" eaLnBrk="1" latinLnBrk="0" hangingPunct="1">
        <a:lnSpc>
          <a:spcPct val="90000"/>
        </a:lnSpc>
        <a:spcBef>
          <a:spcPct val="0"/>
        </a:spcBef>
        <a:buNone/>
        <a:defRPr sz="2200" b="1" kern="1200">
          <a:solidFill>
            <a:srgbClr val="0070C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60375" indent="-233363"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7388" indent="-227013" algn="l" defTabSz="914400" rtl="0" eaLnBrk="1" latinLnBrk="0" hangingPunct="1">
        <a:lnSpc>
          <a:spcPct val="100000"/>
        </a:lnSpc>
        <a:spcBef>
          <a:spcPts val="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914400" indent="-227013" algn="l" defTabSz="914400" rtl="0" eaLnBrk="1" latinLnBrk="0" hangingPunct="1">
        <a:lnSpc>
          <a:spcPct val="100000"/>
        </a:lnSpc>
        <a:spcBef>
          <a:spcPts val="0"/>
        </a:spcBef>
        <a:buFont typeface="Calibri" panose="020F050202020403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141413" indent="-227013"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1" cstate="email">
            <a:extLst>
              <a:ext uri="{28A0092B-C50C-407E-A947-70E740481C1C}">
                <a14:useLocalDpi xmlns:a14="http://schemas.microsoft.com/office/drawing/2010/main"/>
              </a:ext>
            </a:extLst>
          </a:blip>
          <a:srcRect l="5535" t="-26" r="62884" b="5470"/>
          <a:stretch/>
        </p:blipFill>
        <p:spPr>
          <a:xfrm rot="5400000" flipH="1">
            <a:off x="3817068" y="-3817070"/>
            <a:ext cx="4557863" cy="12192003"/>
          </a:xfrm>
          <a:prstGeom prst="rect">
            <a:avLst/>
          </a:prstGeom>
          <a:noFill/>
          <a:ln>
            <a:noFill/>
          </a:ln>
        </p:spPr>
      </p:pic>
      <p:sp>
        <p:nvSpPr>
          <p:cNvPr id="6" name="Rectangle 5"/>
          <p:cNvSpPr/>
          <p:nvPr userDrawn="1"/>
        </p:nvSpPr>
        <p:spPr>
          <a:xfrm>
            <a:off x="0" y="127000"/>
            <a:ext cx="12192000" cy="5109028"/>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p:cNvSpPr>
            <a:spLocks noGrp="1"/>
          </p:cNvSpPr>
          <p:nvPr>
            <p:ph type="title"/>
          </p:nvPr>
        </p:nvSpPr>
        <p:spPr>
          <a:xfrm>
            <a:off x="352425" y="529938"/>
            <a:ext cx="11306175" cy="74929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52425" y="1393371"/>
            <a:ext cx="11346089" cy="49577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50"/>
          <p:cNvSpPr>
            <a:spLocks noChangeArrowheads="1"/>
          </p:cNvSpPr>
          <p:nvPr userDrawn="1"/>
        </p:nvSpPr>
        <p:spPr bwMode="black">
          <a:xfrm>
            <a:off x="352425" y="6584950"/>
            <a:ext cx="366712" cy="184150"/>
          </a:xfrm>
          <a:prstGeom prst="rect">
            <a:avLst/>
          </a:prstGeom>
          <a:noFill/>
          <a:ln w="9525">
            <a:noFill/>
            <a:miter lim="800000"/>
            <a:headEnd/>
            <a:tailEnd/>
          </a:ln>
        </p:spPr>
        <p:txBody>
          <a:bodyPr lIns="92075" tIns="46038" rIns="92075" bIns="46038"/>
          <a:lstStyle/>
          <a:p>
            <a:pPr algn="ctr" eaLnBrk="1" hangingPunct="1"/>
            <a:fld id="{24F03C75-C473-4D96-BE81-0A6864123F06}" type="slidenum">
              <a:rPr lang="en-US" altLang="en-US" sz="800" b="0">
                <a:solidFill>
                  <a:schemeClr val="bg1"/>
                </a:solidFill>
                <a:latin typeface="+mn-lt"/>
                <a:ea typeface="Arial Unicode MS" pitchFamily="34" charset="-128"/>
                <a:cs typeface="Arial Unicode MS" pitchFamily="34" charset="-128"/>
              </a:rPr>
              <a:pPr algn="ctr" eaLnBrk="1" hangingPunct="1"/>
              <a:t>‹#›</a:t>
            </a:fld>
            <a:endParaRPr lang="en-US" altLang="en-US" sz="800" b="0" dirty="0">
              <a:solidFill>
                <a:schemeClr val="bg1"/>
              </a:solidFill>
              <a:latin typeface="+mn-lt"/>
              <a:ea typeface="Arial Unicode MS" pitchFamily="34" charset="-128"/>
              <a:cs typeface="Arial Unicode MS" pitchFamily="34" charset="-128"/>
            </a:endParaRPr>
          </a:p>
        </p:txBody>
      </p:sp>
      <p:sp>
        <p:nvSpPr>
          <p:cNvPr id="14" name="Rectangle 6"/>
          <p:cNvSpPr>
            <a:spLocks noChangeArrowheads="1"/>
          </p:cNvSpPr>
          <p:nvPr userDrawn="1"/>
        </p:nvSpPr>
        <p:spPr bwMode="black">
          <a:xfrm>
            <a:off x="10403114" y="6584950"/>
            <a:ext cx="1371600" cy="184150"/>
          </a:xfrm>
          <a:prstGeom prst="rect">
            <a:avLst/>
          </a:prstGeom>
          <a:noFill/>
          <a:ln>
            <a:noFill/>
          </a:ln>
          <a:extLst/>
        </p:spPr>
        <p:txBody>
          <a:bodyPr lIns="92075" tIns="46038" rIns="92075" bIns="46038"/>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800" b="0" dirty="0">
                <a:solidFill>
                  <a:schemeClr val="bg1"/>
                </a:solidFill>
              </a:rPr>
              <a:t>© 2017 IBM Corporation</a:t>
            </a:r>
            <a:endParaRPr lang="en-US" altLang="en-US" sz="1800" b="0" dirty="0">
              <a:solidFill>
                <a:schemeClr val="bg1"/>
              </a:solidFill>
            </a:endParaRPr>
          </a:p>
        </p:txBody>
      </p:sp>
      <p:sp>
        <p:nvSpPr>
          <p:cNvPr id="7" name="TextBox 6"/>
          <p:cNvSpPr txBox="1"/>
          <p:nvPr userDrawn="1"/>
        </p:nvSpPr>
        <p:spPr>
          <a:xfrm>
            <a:off x="9932568" y="127000"/>
            <a:ext cx="1970476" cy="307777"/>
          </a:xfrm>
          <a:prstGeom prst="rect">
            <a:avLst/>
          </a:prstGeom>
          <a:noFill/>
        </p:spPr>
        <p:txBody>
          <a:bodyPr wrap="none" rtlCol="0">
            <a:spAutoFit/>
          </a:bodyPr>
          <a:lstStyle/>
          <a:p>
            <a:r>
              <a:rPr lang="en-US" sz="1400" b="0" i="0" u="none" strike="noStrike" kern="1200" baseline="0" dirty="0">
                <a:solidFill>
                  <a:schemeClr val="tx1"/>
                </a:solidFill>
                <a:latin typeface="Lubalin Demi for IBM" panose="02060703020205020404" pitchFamily="18" charset="0"/>
                <a:ea typeface="+mn-ea"/>
                <a:cs typeface="+mn-cs"/>
              </a:rPr>
              <a:t>IBM </a:t>
            </a:r>
            <a:r>
              <a:rPr lang="en-US" sz="1400" b="0" i="0" u="none" strike="noStrike" kern="1200" baseline="0" dirty="0" err="1">
                <a:solidFill>
                  <a:schemeClr val="tx1"/>
                </a:solidFill>
                <a:latin typeface="Lubalin Demi for IBM" panose="02060703020205020404" pitchFamily="18" charset="0"/>
                <a:ea typeface="+mn-ea"/>
                <a:cs typeface="+mn-cs"/>
              </a:rPr>
              <a:t>Bluemix</a:t>
            </a:r>
            <a:r>
              <a:rPr lang="en-US" sz="1400" b="0" i="0" u="none" strike="noStrike" kern="1200" baseline="0" dirty="0">
                <a:solidFill>
                  <a:schemeClr val="tx1"/>
                </a:solidFill>
                <a:latin typeface="Lubalin Demi for IBM" panose="02060703020205020404" pitchFamily="18" charset="0"/>
                <a:ea typeface="+mn-ea"/>
                <a:cs typeface="+mn-cs"/>
              </a:rPr>
              <a:t> + WDCE</a:t>
            </a:r>
            <a:endParaRPr lang="en-US" sz="1400" dirty="0">
              <a:latin typeface="Lubalin Demi for IBM" panose="02060703020205020404" pitchFamily="18" charset="0"/>
            </a:endParaRPr>
          </a:p>
        </p:txBody>
      </p:sp>
      <p:sp>
        <p:nvSpPr>
          <p:cNvPr id="4" name="Rectangle 3"/>
          <p:cNvSpPr/>
          <p:nvPr userDrawn="1"/>
        </p:nvSpPr>
        <p:spPr>
          <a:xfrm>
            <a:off x="9674087" y="127000"/>
            <a:ext cx="2228957"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6885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sldNum="0" hdr="0" dt="0"/>
  <p:txStyles>
    <p:titleStyle>
      <a:lvl1pPr algn="l" defTabSz="914400" rtl="0" eaLnBrk="1" latinLnBrk="0" hangingPunct="1">
        <a:lnSpc>
          <a:spcPct val="90000"/>
        </a:lnSpc>
        <a:spcBef>
          <a:spcPct val="0"/>
        </a:spcBef>
        <a:buNone/>
        <a:defRPr sz="2200" b="1" kern="1200">
          <a:solidFill>
            <a:srgbClr val="0070C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60375" indent="-233363"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7388" indent="-227013" algn="l" defTabSz="914400" rtl="0" eaLnBrk="1" latinLnBrk="0" hangingPunct="1">
        <a:lnSpc>
          <a:spcPct val="100000"/>
        </a:lnSpc>
        <a:spcBef>
          <a:spcPts val="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914400" indent="-227013" algn="l" defTabSz="914400" rtl="0" eaLnBrk="1" latinLnBrk="0" hangingPunct="1">
        <a:lnSpc>
          <a:spcPct val="100000"/>
        </a:lnSpc>
        <a:spcBef>
          <a:spcPts val="0"/>
        </a:spcBef>
        <a:buFont typeface="Calibri" panose="020F050202020403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141413" indent="-227013"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438152" y="1827213"/>
            <a:ext cx="10695515" cy="36560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endParaRPr lang="en-US" dirty="0"/>
          </a:p>
          <a:p>
            <a:pPr lvl="4"/>
            <a:endParaRPr lang="en-US" dirty="0"/>
          </a:p>
        </p:txBody>
      </p:sp>
      <p:sp>
        <p:nvSpPr>
          <p:cNvPr id="67597" name="Rectangle 13"/>
          <p:cNvSpPr>
            <a:spLocks noGrp="1" noChangeArrowheads="1"/>
          </p:cNvSpPr>
          <p:nvPr>
            <p:ph type="title"/>
          </p:nvPr>
        </p:nvSpPr>
        <p:spPr bwMode="auto">
          <a:xfrm>
            <a:off x="425452" y="292100"/>
            <a:ext cx="11400725"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a:t>Click to edit Master title style</a:t>
            </a:r>
            <a:endParaRPr lang="en-US" dirty="0"/>
          </a:p>
        </p:txBody>
      </p:sp>
      <p:sp>
        <p:nvSpPr>
          <p:cNvPr id="7" name="Date Placeholder 5"/>
          <p:cNvSpPr txBox="1">
            <a:spLocks/>
          </p:cNvSpPr>
          <p:nvPr/>
        </p:nvSpPr>
        <p:spPr>
          <a:xfrm>
            <a:off x="992717" y="6577014"/>
            <a:ext cx="1507067" cy="109537"/>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800" dirty="0">
                <a:solidFill>
                  <a:schemeClr val="tx2"/>
                </a:solidFill>
              </a:rPr>
              <a:t>© 2017 IBM Corporation</a:t>
            </a:r>
          </a:p>
        </p:txBody>
      </p:sp>
      <p:sp>
        <p:nvSpPr>
          <p:cNvPr id="8" name="Slide Number Placeholder 4"/>
          <p:cNvSpPr txBox="1">
            <a:spLocks/>
          </p:cNvSpPr>
          <p:nvPr/>
        </p:nvSpPr>
        <p:spPr>
          <a:xfrm>
            <a:off x="478367" y="6577013"/>
            <a:ext cx="444500" cy="165100"/>
          </a:xfrm>
          <a:prstGeom prst="rect">
            <a:avLst/>
          </a:prstGeom>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0E98AB2E-B6D1-4FB4-A73B-507375FCACCD}" type="slidenum">
              <a:rPr lang="en-US" sz="800" smtClean="0">
                <a:solidFill>
                  <a:schemeClr val="tx2"/>
                </a:solidFill>
              </a:rPr>
              <a:pPr eaLnBrk="1" hangingPunct="1">
                <a:defRPr/>
              </a:pPr>
              <a:t>‹#›</a:t>
            </a:fld>
            <a:endParaRPr lang="en-US" sz="800" dirty="0">
              <a:solidFill>
                <a:schemeClr val="tx2"/>
              </a:solidFill>
            </a:endParaRPr>
          </a:p>
        </p:txBody>
      </p:sp>
      <p:pic>
        <p:nvPicPr>
          <p:cNvPr id="10" name="Picture 21"/>
          <p:cNvPicPr>
            <a:picLocks noChangeAspect="1"/>
          </p:cNvPicPr>
          <p:nvPr/>
        </p:nvPicPr>
        <p:blipFill>
          <a:blip r:embed="rId18" cstate="print"/>
          <a:srcRect/>
          <a:stretch>
            <a:fillRect/>
          </a:stretch>
        </p:blipFill>
        <p:spPr bwMode="auto">
          <a:xfrm>
            <a:off x="11705167" y="6172200"/>
            <a:ext cx="273051" cy="503238"/>
          </a:xfrm>
          <a:prstGeom prst="rect">
            <a:avLst/>
          </a:prstGeom>
          <a:noFill/>
          <a:ln w="9525">
            <a:noFill/>
            <a:miter lim="800000"/>
            <a:headEnd/>
            <a:tailEnd/>
          </a:ln>
        </p:spPr>
      </p:pic>
      <p:sp>
        <p:nvSpPr>
          <p:cNvPr id="11" name="Date Placeholder 2"/>
          <p:cNvSpPr txBox="1">
            <a:spLocks/>
          </p:cNvSpPr>
          <p:nvPr/>
        </p:nvSpPr>
        <p:spPr>
          <a:xfrm>
            <a:off x="2804161" y="6577013"/>
            <a:ext cx="1323340" cy="138112"/>
          </a:xfrm>
          <a:prstGeom prst="rect">
            <a:avLst/>
          </a:prstGeom>
        </p:spPr>
        <p:txBody>
          <a:bodyPr lIns="0" tIns="0" rIns="0" bIns="0"/>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800" dirty="0">
                <a:solidFill>
                  <a:schemeClr val="tx2"/>
                </a:solidFill>
              </a:rPr>
              <a:t>IBM Confidential</a:t>
            </a:r>
          </a:p>
        </p:txBody>
      </p:sp>
      <p:pic>
        <p:nvPicPr>
          <p:cNvPr id="12" name="Picture 11" descr="OM-wordMar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656320" y="6556248"/>
            <a:ext cx="2519680" cy="164592"/>
          </a:xfrm>
          <a:prstGeom prst="rect">
            <a:avLst/>
          </a:prstGeom>
        </p:spPr>
      </p:pic>
    </p:spTree>
    <p:extLst>
      <p:ext uri="{BB962C8B-B14F-4D97-AF65-F5344CB8AC3E}">
        <p14:creationId xmlns:p14="http://schemas.microsoft.com/office/powerpoint/2010/main" val="420787344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Lst>
  <p:hf hdr="0" dt="0"/>
  <p:txStyles>
    <p:titleStyle>
      <a:lvl1pPr algn="l" rtl="0" eaLnBrk="1" fontAlgn="base" hangingPunct="1">
        <a:lnSpc>
          <a:spcPct val="90000"/>
        </a:lnSpc>
        <a:spcBef>
          <a:spcPct val="0"/>
        </a:spcBef>
        <a:spcAft>
          <a:spcPct val="0"/>
        </a:spcAft>
        <a:defRPr sz="280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2800">
          <a:solidFill>
            <a:srgbClr val="191919"/>
          </a:solidFill>
          <a:latin typeface="HelvNeue Light for IBM" pitchFamily="34" charset="0"/>
        </a:defRPr>
      </a:lvl2pPr>
      <a:lvl3pPr algn="l" rtl="0" eaLnBrk="1" fontAlgn="base" hangingPunct="1">
        <a:lnSpc>
          <a:spcPct val="90000"/>
        </a:lnSpc>
        <a:spcBef>
          <a:spcPct val="0"/>
        </a:spcBef>
        <a:spcAft>
          <a:spcPct val="0"/>
        </a:spcAft>
        <a:defRPr sz="2800">
          <a:solidFill>
            <a:srgbClr val="191919"/>
          </a:solidFill>
          <a:latin typeface="HelvNeue Light for IBM" pitchFamily="34" charset="0"/>
        </a:defRPr>
      </a:lvl3pPr>
      <a:lvl4pPr algn="l" rtl="0" eaLnBrk="1" fontAlgn="base" hangingPunct="1">
        <a:lnSpc>
          <a:spcPct val="90000"/>
        </a:lnSpc>
        <a:spcBef>
          <a:spcPct val="0"/>
        </a:spcBef>
        <a:spcAft>
          <a:spcPct val="0"/>
        </a:spcAft>
        <a:defRPr sz="2800">
          <a:solidFill>
            <a:srgbClr val="191919"/>
          </a:solidFill>
          <a:latin typeface="HelvNeue Light for IBM" pitchFamily="34" charset="0"/>
        </a:defRPr>
      </a:lvl4pPr>
      <a:lvl5pPr algn="l" rtl="0" eaLnBrk="1" fontAlgn="base" hangingPunct="1">
        <a:lnSpc>
          <a:spcPct val="90000"/>
        </a:lnSpc>
        <a:spcBef>
          <a:spcPct val="0"/>
        </a:spcBef>
        <a:spcAft>
          <a:spcPct val="0"/>
        </a:spcAft>
        <a:defRPr sz="2800">
          <a:solidFill>
            <a:srgbClr val="191919"/>
          </a:solidFill>
          <a:latin typeface="HelvNeue Light for IBM" pitchFamily="34" charset="0"/>
        </a:defRPr>
      </a:lvl5pPr>
      <a:lvl6pPr marL="457200"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4400"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71600"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8800"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eaLnBrk="1" fontAlgn="base" hangingPunct="1">
        <a:lnSpc>
          <a:spcPct val="100000"/>
        </a:lnSpc>
        <a:spcBef>
          <a:spcPts val="960"/>
        </a:spcBef>
        <a:spcAft>
          <a:spcPct val="0"/>
        </a:spcAft>
        <a:buClr>
          <a:srgbClr val="6D6E70"/>
        </a:buClr>
        <a:buSzPct val="90000"/>
        <a:buFont typeface="Wingdings" pitchFamily="2" charset="2"/>
        <a:buChar char="§"/>
        <a:defRPr sz="1600">
          <a:solidFill>
            <a:schemeClr val="tx2"/>
          </a:solidFill>
          <a:latin typeface="Arial" pitchFamily="34" charset="0"/>
          <a:ea typeface="+mn-ea"/>
          <a:cs typeface="Arial" pitchFamily="34" charset="0"/>
        </a:defRPr>
      </a:lvl1pPr>
      <a:lvl2pPr marL="509588" indent="-163513" algn="l" rtl="0" eaLnBrk="1" fontAlgn="base" hangingPunct="1">
        <a:lnSpc>
          <a:spcPct val="100000"/>
        </a:lnSpc>
        <a:spcBef>
          <a:spcPts val="600"/>
        </a:spcBef>
        <a:spcAft>
          <a:spcPct val="0"/>
        </a:spcAft>
        <a:buClr>
          <a:srgbClr val="6D6E70"/>
        </a:buClr>
        <a:buSzPct val="90000"/>
        <a:buFont typeface="Arial" charset="0"/>
        <a:buChar char="–"/>
        <a:defRPr sz="1600">
          <a:solidFill>
            <a:schemeClr val="tx2"/>
          </a:solidFill>
          <a:latin typeface="Arial" pitchFamily="34" charset="0"/>
          <a:cs typeface="Arial" pitchFamily="34" charset="0"/>
        </a:defRPr>
      </a:lvl2pPr>
      <a:lvl3pPr marL="855663" indent="-173038" algn="l" rtl="0" eaLnBrk="1" fontAlgn="base" hangingPunct="1">
        <a:lnSpc>
          <a:spcPct val="100000"/>
        </a:lnSpc>
        <a:spcBef>
          <a:spcPts val="400"/>
        </a:spcBef>
        <a:spcAft>
          <a:spcPct val="0"/>
        </a:spcAft>
        <a:buClr>
          <a:srgbClr val="6D6E70"/>
        </a:buClr>
        <a:buSzPct val="90000"/>
        <a:buFont typeface="Wingdings" pitchFamily="2" charset="2"/>
        <a:buChar char="§"/>
        <a:defRPr sz="1600">
          <a:solidFill>
            <a:schemeClr val="tx2"/>
          </a:solidFill>
          <a:latin typeface="Arial" pitchFamily="34" charset="0"/>
          <a:cs typeface="Arial" pitchFamily="34" charset="0"/>
        </a:defRPr>
      </a:lvl3pPr>
      <a:lvl4pPr marL="1203325" indent="-173038" algn="l" rtl="0" eaLnBrk="1" fontAlgn="base" hangingPunct="1">
        <a:lnSpc>
          <a:spcPct val="100000"/>
        </a:lnSpc>
        <a:spcBef>
          <a:spcPct val="20000"/>
        </a:spcBef>
        <a:spcAft>
          <a:spcPct val="0"/>
        </a:spcAft>
        <a:buClr>
          <a:schemeClr val="bg1"/>
        </a:buClr>
        <a:defRPr sz="1600">
          <a:solidFill>
            <a:schemeClr val="tx2"/>
          </a:solidFill>
          <a:latin typeface="Arial" charset="0"/>
        </a:defRPr>
      </a:lvl4pPr>
      <a:lvl5pPr marL="1539875" indent="-163513" algn="l" rtl="0" eaLnBrk="1" fontAlgn="base" hangingPunct="1">
        <a:lnSpc>
          <a:spcPct val="100000"/>
        </a:lnSpc>
        <a:spcBef>
          <a:spcPct val="20000"/>
        </a:spcBef>
        <a:spcAft>
          <a:spcPct val="0"/>
        </a:spcAft>
        <a:buClr>
          <a:schemeClr val="bg1"/>
        </a:buClr>
        <a:buChar char="»"/>
        <a:defRPr sz="1600">
          <a:solidFill>
            <a:schemeClr val="tx2"/>
          </a:solidFill>
          <a:latin typeface="Arial" charset="0"/>
        </a:defRPr>
      </a:lvl5pPr>
      <a:lvl6pPr marL="1997075" indent="-163513" algn="l" rtl="0" eaLnBrk="1" fontAlgn="base" hangingPunct="1">
        <a:spcBef>
          <a:spcPct val="20000"/>
        </a:spcBef>
        <a:spcAft>
          <a:spcPct val="0"/>
        </a:spcAft>
        <a:buClr>
          <a:schemeClr val="bg1"/>
        </a:buClr>
        <a:buChar char="»"/>
        <a:defRPr sz="1600">
          <a:solidFill>
            <a:schemeClr val="bg1"/>
          </a:solidFill>
          <a:latin typeface="Arial" charset="0"/>
        </a:defRPr>
      </a:lvl6pPr>
      <a:lvl7pPr marL="2454275" indent="-163513" algn="l" rtl="0" eaLnBrk="1" fontAlgn="base" hangingPunct="1">
        <a:spcBef>
          <a:spcPct val="20000"/>
        </a:spcBef>
        <a:spcAft>
          <a:spcPct val="0"/>
        </a:spcAft>
        <a:buClr>
          <a:schemeClr val="bg1"/>
        </a:buClr>
        <a:buChar char="»"/>
        <a:defRPr sz="1600">
          <a:solidFill>
            <a:schemeClr val="bg1"/>
          </a:solidFill>
          <a:latin typeface="Arial" charset="0"/>
        </a:defRPr>
      </a:lvl7pPr>
      <a:lvl8pPr marL="2911475" indent="-163513" algn="l" rtl="0" eaLnBrk="1" fontAlgn="base" hangingPunct="1">
        <a:spcBef>
          <a:spcPct val="20000"/>
        </a:spcBef>
        <a:spcAft>
          <a:spcPct val="0"/>
        </a:spcAft>
        <a:buClr>
          <a:schemeClr val="bg1"/>
        </a:buClr>
        <a:buChar char="»"/>
        <a:defRPr sz="1600">
          <a:solidFill>
            <a:schemeClr val="bg1"/>
          </a:solidFill>
          <a:latin typeface="Arial" charset="0"/>
        </a:defRPr>
      </a:lvl8pPr>
      <a:lvl9pPr marL="3368675" indent="-163513"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tiff"/><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35428" y="1836964"/>
            <a:ext cx="6163780" cy="2299607"/>
          </a:xfrm>
        </p:spPr>
        <p:txBody>
          <a:bodyPr/>
          <a:lstStyle/>
          <a:p>
            <a:r>
              <a:rPr lang="en-US" sz="4000" dirty="0" smtClean="0"/>
              <a:t>Watson Unified Search</a:t>
            </a:r>
            <a:br>
              <a:rPr lang="en-US" sz="4000" dirty="0" smtClean="0"/>
            </a:br>
            <a:endParaRPr lang="en-US" sz="3200" dirty="0">
              <a:solidFill>
                <a:srgbClr val="31ADC2"/>
              </a:solidFill>
            </a:endParaRPr>
          </a:p>
        </p:txBody>
      </p:sp>
      <p:sp>
        <p:nvSpPr>
          <p:cNvPr id="2" name="Subtitle 1"/>
          <p:cNvSpPr>
            <a:spLocks noGrp="1"/>
          </p:cNvSpPr>
          <p:nvPr>
            <p:ph type="subTitle" idx="1"/>
          </p:nvPr>
        </p:nvSpPr>
        <p:spPr>
          <a:xfrm>
            <a:off x="435428" y="4256714"/>
            <a:ext cx="5017517" cy="1393809"/>
          </a:xfrm>
        </p:spPr>
        <p:txBody>
          <a:bodyPr/>
          <a:lstStyle/>
          <a:p>
            <a:r>
              <a:rPr lang="en-US" sz="1800" dirty="0" smtClean="0"/>
              <a:t>NA Comms/CSI Analytics</a:t>
            </a:r>
          </a:p>
          <a:p>
            <a:endParaRPr lang="en-US" sz="1800" dirty="0" smtClean="0"/>
          </a:p>
          <a:p>
            <a:r>
              <a:rPr lang="en-US" sz="1800" dirty="0" smtClean="0"/>
              <a:t>     Lindsay Withers: Lindsay.Withers@ibm.com</a:t>
            </a:r>
          </a:p>
          <a:p>
            <a:endParaRPr lang="en-US" sz="1800" dirty="0" smtClean="0"/>
          </a:p>
          <a:p>
            <a:r>
              <a:rPr lang="en-US" sz="1800" dirty="0" smtClean="0"/>
              <a:t>     John Hurdle: John.Hurdle@ibm.com</a:t>
            </a:r>
          </a:p>
          <a:p>
            <a:r>
              <a:rPr lang="en-US" sz="1800" dirty="0"/>
              <a:t>	</a:t>
            </a:r>
          </a:p>
        </p:txBody>
      </p:sp>
    </p:spTree>
    <p:extLst>
      <p:ext uri="{BB962C8B-B14F-4D97-AF65-F5344CB8AC3E}">
        <p14:creationId xmlns:p14="http://schemas.microsoft.com/office/powerpoint/2010/main" val="105454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13858" y="3685909"/>
            <a:ext cx="5191654" cy="1935958"/>
          </a:xfrm>
        </p:spPr>
        <p:txBody>
          <a:bodyPr>
            <a:normAutofit/>
          </a:bodyPr>
          <a:lstStyle/>
          <a:p>
            <a:pPr>
              <a:buBlip>
                <a:blip r:embed="rId2"/>
              </a:buBlip>
            </a:pPr>
            <a:r>
              <a:rPr lang="en-US" dirty="0" smtClean="0">
                <a:latin typeface="Calibri" charset="0"/>
                <a:ea typeface="Calibri" charset="0"/>
                <a:cs typeface="Calibri" charset="0"/>
              </a:rPr>
              <a:t>What: </a:t>
            </a:r>
          </a:p>
          <a:p>
            <a:pPr lvl="1">
              <a:buBlip>
                <a:blip r:embed="rId2"/>
              </a:buBlip>
            </a:pPr>
            <a:r>
              <a:rPr lang="en-US" dirty="0" smtClean="0">
                <a:latin typeface="Calibri" charset="0"/>
                <a:ea typeface="Calibri" charset="0"/>
                <a:cs typeface="Calibri" charset="0"/>
              </a:rPr>
              <a:t>Searches that return </a:t>
            </a:r>
            <a:r>
              <a:rPr lang="en-US" b="1" dirty="0" smtClean="0">
                <a:latin typeface="Calibri" charset="0"/>
                <a:ea typeface="Calibri" charset="0"/>
                <a:cs typeface="Calibri" charset="0"/>
              </a:rPr>
              <a:t>relevant results, rather than content “stock-outs”</a:t>
            </a:r>
          </a:p>
          <a:p>
            <a:pPr lvl="1">
              <a:buBlip>
                <a:blip r:embed="rId2"/>
              </a:buBlip>
            </a:pPr>
            <a:r>
              <a:rPr lang="en-US" dirty="0" smtClean="0">
                <a:latin typeface="Calibri" charset="0"/>
                <a:ea typeface="Calibri" charset="0"/>
                <a:cs typeface="Calibri" charset="0"/>
              </a:rPr>
              <a:t>Searches informed by users’ </a:t>
            </a:r>
            <a:r>
              <a:rPr lang="en-US" b="1" dirty="0" smtClean="0">
                <a:latin typeface="Calibri" charset="0"/>
                <a:ea typeface="Calibri" charset="0"/>
                <a:cs typeface="Calibri" charset="0"/>
              </a:rPr>
              <a:t>search history, in-app behavior &amp; social media activity</a:t>
            </a:r>
          </a:p>
        </p:txBody>
      </p:sp>
      <p:sp>
        <p:nvSpPr>
          <p:cNvPr id="3" name="Title 2"/>
          <p:cNvSpPr>
            <a:spLocks noGrp="1"/>
          </p:cNvSpPr>
          <p:nvPr>
            <p:ph type="title"/>
          </p:nvPr>
        </p:nvSpPr>
        <p:spPr/>
        <p:txBody>
          <a:bodyPr/>
          <a:lstStyle/>
          <a:p>
            <a:r>
              <a:rPr lang="en-US" dirty="0" smtClean="0"/>
              <a:t>Watson Unified Search</a:t>
            </a:r>
            <a:endParaRPr lang="en-US" dirty="0"/>
          </a:p>
        </p:txBody>
      </p:sp>
      <p:sp>
        <p:nvSpPr>
          <p:cNvPr id="7" name="Content Placeholder 1"/>
          <p:cNvSpPr txBox="1">
            <a:spLocks/>
          </p:cNvSpPr>
          <p:nvPr/>
        </p:nvSpPr>
        <p:spPr>
          <a:xfrm>
            <a:off x="813858" y="1439333"/>
            <a:ext cx="10872787" cy="24193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60375" indent="-233363"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7388" indent="-227013" algn="l" defTabSz="914400" rtl="0" eaLnBrk="1" latinLnBrk="0" hangingPunct="1">
              <a:lnSpc>
                <a:spcPct val="100000"/>
              </a:lnSpc>
              <a:spcBef>
                <a:spcPts val="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914400" indent="-227013" algn="l" defTabSz="914400" rtl="0" eaLnBrk="1" latinLnBrk="0" hangingPunct="1">
              <a:lnSpc>
                <a:spcPct val="100000"/>
              </a:lnSpc>
              <a:spcBef>
                <a:spcPts val="0"/>
              </a:spcBef>
              <a:buFont typeface="Calibri" panose="020F050202020403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141413" indent="-227013"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Blip>
                <a:blip r:embed="rId2"/>
              </a:buBlip>
            </a:pPr>
            <a:r>
              <a:rPr lang="en-US" dirty="0" smtClean="0">
                <a:latin typeface="Calibri" charset="0"/>
                <a:ea typeface="Calibri" charset="0"/>
                <a:cs typeface="Calibri" charset="0"/>
              </a:rPr>
              <a:t>Why should you care?</a:t>
            </a:r>
          </a:p>
          <a:p>
            <a:pPr lvl="1">
              <a:buFont typeface="Calibri" panose="020F0502020204030204" pitchFamily="34" charset="0"/>
              <a:buBlip>
                <a:blip r:embed="rId2"/>
              </a:buBlip>
            </a:pPr>
            <a:r>
              <a:rPr lang="en-US" dirty="0" smtClean="0">
                <a:latin typeface="Calibri" charset="0"/>
                <a:ea typeface="Calibri" charset="0"/>
                <a:cs typeface="Calibri" charset="0"/>
              </a:rPr>
              <a:t>At 20,000 active daily users, 30,000 daily searches, a conversion rate increase of 1% and $5 incremental revenue, achieve </a:t>
            </a:r>
            <a:r>
              <a:rPr lang="en-US" b="1" dirty="0" smtClean="0">
                <a:latin typeface="Calibri" charset="0"/>
                <a:ea typeface="Calibri" charset="0"/>
                <a:cs typeface="Calibri" charset="0"/>
              </a:rPr>
              <a:t>315% daily ROI on Watson API costs and $500,000 in incremental revenue year 1.</a:t>
            </a:r>
          </a:p>
          <a:p>
            <a:pPr lvl="1">
              <a:buFont typeface="Calibri" panose="020F0502020204030204" pitchFamily="34" charset="0"/>
              <a:buBlip>
                <a:blip r:embed="rId2"/>
              </a:buBlip>
            </a:pPr>
            <a:r>
              <a:rPr lang="en-US" dirty="0" smtClean="0">
                <a:latin typeface="Calibri" charset="0"/>
                <a:ea typeface="Calibri" charset="0"/>
                <a:cs typeface="Calibri" charset="0"/>
              </a:rPr>
              <a:t>Watson keeps learning from your customers’ searches and behavior. </a:t>
            </a:r>
            <a:r>
              <a:rPr lang="en-US" b="1" dirty="0" smtClean="0">
                <a:latin typeface="Calibri" charset="0"/>
                <a:ea typeface="Calibri" charset="0"/>
                <a:cs typeface="Calibri" charset="0"/>
              </a:rPr>
              <a:t>These benefits will grow, and so will your relationships with your customers.</a:t>
            </a:r>
          </a:p>
          <a:p>
            <a:pPr lvl="1">
              <a:buFont typeface="Calibri" panose="020F0502020204030204" pitchFamily="34" charset="0"/>
              <a:buBlip>
                <a:blip r:embed="rId2"/>
              </a:buBlip>
            </a:pPr>
            <a:endParaRPr lang="en-US" dirty="0">
              <a:latin typeface="Calibri" charset="0"/>
              <a:ea typeface="Calibri" charset="0"/>
              <a:cs typeface="Calibri" charset="0"/>
            </a:endParaRPr>
          </a:p>
        </p:txBody>
      </p:sp>
      <p:sp>
        <p:nvSpPr>
          <p:cNvPr id="8" name="Content Placeholder 1"/>
          <p:cNvSpPr txBox="1">
            <a:spLocks/>
          </p:cNvSpPr>
          <p:nvPr/>
        </p:nvSpPr>
        <p:spPr>
          <a:xfrm>
            <a:off x="6250251" y="3685909"/>
            <a:ext cx="6028267" cy="237836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460375" indent="-233363"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687388" indent="-227013" algn="l" defTabSz="914400" rtl="0" eaLnBrk="1" latinLnBrk="0" hangingPunct="1">
              <a:lnSpc>
                <a:spcPct val="100000"/>
              </a:lnSpc>
              <a:spcBef>
                <a:spcPts val="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914400" indent="-227013" algn="l" defTabSz="914400" rtl="0" eaLnBrk="1" latinLnBrk="0" hangingPunct="1">
              <a:lnSpc>
                <a:spcPct val="100000"/>
              </a:lnSpc>
              <a:spcBef>
                <a:spcPts val="0"/>
              </a:spcBef>
              <a:buFont typeface="Calibri" panose="020F050202020403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141413" indent="-227013"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Blip>
                <a:blip r:embed="rId2"/>
              </a:buBlip>
            </a:pPr>
            <a:r>
              <a:rPr lang="de-DE" dirty="0" err="1" smtClean="0">
                <a:latin typeface="Calibri" charset="0"/>
                <a:ea typeface="Calibri" charset="0"/>
                <a:cs typeface="Calibri" charset="0"/>
              </a:rPr>
              <a:t>How</a:t>
            </a:r>
            <a:r>
              <a:rPr lang="de-DE" dirty="0" smtClean="0">
                <a:latin typeface="Calibri" charset="0"/>
                <a:ea typeface="Calibri" charset="0"/>
                <a:cs typeface="Calibri" charset="0"/>
              </a:rPr>
              <a:t>:</a:t>
            </a:r>
          </a:p>
          <a:p>
            <a:pPr lvl="1">
              <a:buFont typeface="Calibri" panose="020F0502020204030204" pitchFamily="34" charset="0"/>
              <a:buBlip>
                <a:blip r:embed="rId2"/>
              </a:buBlip>
            </a:pPr>
            <a:r>
              <a:rPr lang="de-DE" dirty="0" smtClean="0">
                <a:latin typeface="Calibri" charset="0"/>
                <a:ea typeface="Calibri" charset="0"/>
                <a:cs typeface="Calibri" charset="0"/>
              </a:rPr>
              <a:t>Watson </a:t>
            </a:r>
            <a:r>
              <a:rPr lang="de-DE" dirty="0" err="1" smtClean="0">
                <a:latin typeface="Calibri" charset="0"/>
                <a:ea typeface="Calibri" charset="0"/>
                <a:cs typeface="Calibri" charset="0"/>
              </a:rPr>
              <a:t>Machine</a:t>
            </a:r>
            <a:r>
              <a:rPr lang="de-DE" dirty="0" smtClean="0">
                <a:latin typeface="Calibri" charset="0"/>
                <a:ea typeface="Calibri" charset="0"/>
                <a:cs typeface="Calibri" charset="0"/>
              </a:rPr>
              <a:t> Learning</a:t>
            </a:r>
          </a:p>
          <a:p>
            <a:pPr lvl="1">
              <a:buFont typeface="Calibri" panose="020F0502020204030204" pitchFamily="34" charset="0"/>
              <a:buBlip>
                <a:blip r:embed="rId2"/>
              </a:buBlip>
            </a:pPr>
            <a:r>
              <a:rPr lang="de-DE" dirty="0" smtClean="0">
                <a:latin typeface="Calibri" charset="0"/>
                <a:ea typeface="Calibri" charset="0"/>
                <a:cs typeface="Calibri" charset="0"/>
              </a:rPr>
              <a:t>Watson Natural Language Processing</a:t>
            </a:r>
          </a:p>
          <a:p>
            <a:pPr lvl="1">
              <a:buFont typeface="Calibri" panose="020F0502020204030204" pitchFamily="34" charset="0"/>
              <a:buBlip>
                <a:blip r:embed="rId2"/>
              </a:buBlip>
            </a:pPr>
            <a:r>
              <a:rPr lang="de-DE" dirty="0" smtClean="0">
                <a:latin typeface="Calibri" charset="0"/>
                <a:ea typeface="Calibri" charset="0"/>
                <a:cs typeface="Calibri" charset="0"/>
              </a:rPr>
              <a:t>Watson Discovery</a:t>
            </a:r>
          </a:p>
          <a:p>
            <a:pPr lvl="1">
              <a:buFont typeface="Calibri" panose="020F0502020204030204" pitchFamily="34" charset="0"/>
              <a:buBlip>
                <a:blip r:embed="rId2"/>
              </a:buBlip>
            </a:pPr>
            <a:r>
              <a:rPr lang="de-DE" dirty="0" smtClean="0">
                <a:latin typeface="Calibri" charset="0"/>
                <a:ea typeface="Calibri" charset="0"/>
                <a:cs typeface="Calibri" charset="0"/>
              </a:rPr>
              <a:t>Data Science Experience</a:t>
            </a:r>
            <a:endParaRPr lang="en-US" dirty="0" smtClean="0">
              <a:latin typeface="Calibri" charset="0"/>
              <a:ea typeface="Calibri" charset="0"/>
              <a:cs typeface="Calibri" charset="0"/>
            </a:endParaRPr>
          </a:p>
          <a:p>
            <a:pPr lvl="1">
              <a:buFont typeface="Calibri" panose="020F0502020204030204" pitchFamily="34" charset="0"/>
              <a:buBlip>
                <a:blip r:embed="rId2"/>
              </a:buBlip>
            </a:pPr>
            <a:endParaRPr lang="en-US" dirty="0" smtClean="0">
              <a:latin typeface="Calibri" charset="0"/>
              <a:ea typeface="Calibri" charset="0"/>
              <a:cs typeface="Calibri" charset="0"/>
            </a:endParaRPr>
          </a:p>
        </p:txBody>
      </p:sp>
    </p:spTree>
    <p:extLst>
      <p:ext uri="{BB962C8B-B14F-4D97-AF65-F5344CB8AC3E}">
        <p14:creationId xmlns:p14="http://schemas.microsoft.com/office/powerpoint/2010/main" val="154925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Who is your customer?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4502" y="2176883"/>
            <a:ext cx="1036080" cy="103608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739" y="2087706"/>
            <a:ext cx="1125257" cy="1125257"/>
          </a:xfrm>
          <a:prstGeom prst="rect">
            <a:avLst/>
          </a:prstGeom>
        </p:spPr>
      </p:pic>
      <p:pic>
        <p:nvPicPr>
          <p:cNvPr id="8" name="Picture 7"/>
          <p:cNvPicPr>
            <a:picLocks noChangeAspect="1"/>
          </p:cNvPicPr>
          <p:nvPr/>
        </p:nvPicPr>
        <p:blipFill>
          <a:blip r:embed="rId4"/>
          <a:stretch>
            <a:fillRect/>
          </a:stretch>
        </p:blipFill>
        <p:spPr>
          <a:xfrm>
            <a:off x="5562867" y="443235"/>
            <a:ext cx="875763" cy="875763"/>
          </a:xfrm>
          <a:prstGeom prst="rect">
            <a:avLst/>
          </a:prstGeom>
        </p:spPr>
      </p:pic>
      <p:pic>
        <p:nvPicPr>
          <p:cNvPr id="1028" name="Picture 4" descr="ttps://d30y9cdsu7xlg0.cloudfront.net/png/449337-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6110" y="371402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110300" y="3212963"/>
            <a:ext cx="2905829" cy="2862322"/>
          </a:xfrm>
          <a:prstGeom prst="rect">
            <a:avLst/>
          </a:prstGeom>
          <a:noFill/>
        </p:spPr>
        <p:txBody>
          <a:bodyPr wrap="square" rtlCol="0">
            <a:spAutoFit/>
          </a:bodyPr>
          <a:lstStyle/>
          <a:p>
            <a:r>
              <a:rPr lang="en-US" dirty="0" smtClean="0"/>
              <a:t>Katy’s Watson Discovery searches return relevant entities. She searches for country music awards, and the venue and participating artists are all logged. With enough input, consistently relevant entities are prioritized in her search results.</a:t>
            </a:r>
          </a:p>
        </p:txBody>
      </p:sp>
      <p:sp>
        <p:nvSpPr>
          <p:cNvPr id="20" name="TextBox 19"/>
          <p:cNvSpPr txBox="1"/>
          <p:nvPr/>
        </p:nvSpPr>
        <p:spPr>
          <a:xfrm>
            <a:off x="4684353" y="1405701"/>
            <a:ext cx="2905829" cy="2308324"/>
          </a:xfrm>
          <a:prstGeom prst="rect">
            <a:avLst/>
          </a:prstGeom>
          <a:noFill/>
        </p:spPr>
        <p:txBody>
          <a:bodyPr wrap="square" rtlCol="0">
            <a:spAutoFit/>
          </a:bodyPr>
          <a:lstStyle/>
          <a:p>
            <a:r>
              <a:rPr lang="en-US" dirty="0" smtClean="0"/>
              <a:t>Katy’s social media activity is analyzed with Watson Natural Language Understanding. She posts “Does anyone actually like Luke Bryant??”, and Luke Bryant is removed from her search results.</a:t>
            </a:r>
          </a:p>
        </p:txBody>
      </p:sp>
      <p:sp>
        <p:nvSpPr>
          <p:cNvPr id="22" name="TextBox 21"/>
          <p:cNvSpPr txBox="1"/>
          <p:nvPr/>
        </p:nvSpPr>
        <p:spPr>
          <a:xfrm>
            <a:off x="8444077" y="3351462"/>
            <a:ext cx="2905829" cy="2585323"/>
          </a:xfrm>
          <a:prstGeom prst="rect">
            <a:avLst/>
          </a:prstGeom>
          <a:noFill/>
        </p:spPr>
        <p:txBody>
          <a:bodyPr wrap="square" rtlCol="0">
            <a:spAutoFit/>
          </a:bodyPr>
          <a:lstStyle/>
          <a:p>
            <a:r>
              <a:rPr lang="en-US" dirty="0" smtClean="0"/>
              <a:t>Katy’s in-app behavior, such as artists followed, content clicked, and tickets purchased are aggregated with other users, and used to train Watson Machine Learning. WML classifies users and suggests statistically relevant results.</a:t>
            </a:r>
          </a:p>
        </p:txBody>
      </p:sp>
      <p:sp>
        <p:nvSpPr>
          <p:cNvPr id="24" name="TextBox 23"/>
          <p:cNvSpPr txBox="1"/>
          <p:nvPr/>
        </p:nvSpPr>
        <p:spPr>
          <a:xfrm>
            <a:off x="5199916" y="4481859"/>
            <a:ext cx="2605089" cy="369332"/>
          </a:xfrm>
          <a:prstGeom prst="rect">
            <a:avLst/>
          </a:prstGeom>
          <a:noFill/>
        </p:spPr>
        <p:txBody>
          <a:bodyPr wrap="square" rtlCol="0">
            <a:spAutoFit/>
          </a:bodyPr>
          <a:lstStyle/>
          <a:p>
            <a:r>
              <a:rPr lang="en-US" smtClean="0"/>
              <a:t>“Country”</a:t>
            </a:r>
            <a:endParaRPr lang="en-US" dirty="0" smtClean="0"/>
          </a:p>
        </p:txBody>
      </p:sp>
      <p:pic>
        <p:nvPicPr>
          <p:cNvPr id="1030" name="Picture 6" descr="mage result for clipart pers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7117" y="5128294"/>
            <a:ext cx="462986" cy="1189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84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can Watson anticipate your customers’ needs?</a:t>
            </a:r>
            <a:endParaRPr lang="en-US" dirty="0"/>
          </a:p>
        </p:txBody>
      </p:sp>
      <p:pic>
        <p:nvPicPr>
          <p:cNvPr id="12" name="Picture 11"/>
          <p:cNvPicPr>
            <a:picLocks noChangeAspect="1"/>
          </p:cNvPicPr>
          <p:nvPr/>
        </p:nvPicPr>
        <p:blipFill>
          <a:blip r:embed="rId2"/>
          <a:stretch>
            <a:fillRect/>
          </a:stretch>
        </p:blipFill>
        <p:spPr>
          <a:xfrm>
            <a:off x="2046771" y="1678481"/>
            <a:ext cx="884279" cy="884279"/>
          </a:xfrm>
          <a:prstGeom prst="rect">
            <a:avLst/>
          </a:prstGeom>
        </p:spPr>
      </p:pic>
      <p:pic>
        <p:nvPicPr>
          <p:cNvPr id="2050" name="Picture 2" descr="mage result for watson natural language understa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7720" y="1624783"/>
            <a:ext cx="991673" cy="9916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watson discove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5234" y="4106686"/>
            <a:ext cx="994159" cy="99167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6865" y="4364017"/>
            <a:ext cx="1124090" cy="477012"/>
          </a:xfrm>
          <a:prstGeom prst="rect">
            <a:avLst/>
          </a:prstGeom>
        </p:spPr>
      </p:pic>
      <p:sp>
        <p:nvSpPr>
          <p:cNvPr id="2" name="TextBox 1"/>
          <p:cNvSpPr txBox="1"/>
          <p:nvPr/>
        </p:nvSpPr>
        <p:spPr>
          <a:xfrm>
            <a:off x="4588836" y="2193428"/>
            <a:ext cx="3271234" cy="369332"/>
          </a:xfrm>
          <a:prstGeom prst="rect">
            <a:avLst/>
          </a:prstGeom>
          <a:noFill/>
        </p:spPr>
        <p:txBody>
          <a:bodyPr wrap="square" rtlCol="0">
            <a:spAutoFit/>
          </a:bodyPr>
          <a:lstStyle/>
          <a:p>
            <a:r>
              <a:rPr lang="en-US" b="1" dirty="0" smtClean="0"/>
              <a:t>More Relevant Search Results</a:t>
            </a:r>
          </a:p>
        </p:txBody>
      </p:sp>
      <p:sp>
        <p:nvSpPr>
          <p:cNvPr id="17" name="TextBox 16"/>
          <p:cNvSpPr txBox="1"/>
          <p:nvPr/>
        </p:nvSpPr>
        <p:spPr>
          <a:xfrm>
            <a:off x="4241937" y="3413435"/>
            <a:ext cx="3744557" cy="523220"/>
          </a:xfrm>
          <a:prstGeom prst="rect">
            <a:avLst/>
          </a:prstGeom>
          <a:noFill/>
        </p:spPr>
        <p:txBody>
          <a:bodyPr wrap="square" rtlCol="0">
            <a:spAutoFit/>
          </a:bodyPr>
          <a:lstStyle/>
          <a:p>
            <a:r>
              <a:rPr lang="en-US" sz="2800" b="1" dirty="0" smtClean="0"/>
              <a:t>Higher Conversion Rate</a:t>
            </a:r>
          </a:p>
        </p:txBody>
      </p:sp>
      <p:sp>
        <p:nvSpPr>
          <p:cNvPr id="18" name="TextBox 17"/>
          <p:cNvSpPr txBox="1"/>
          <p:nvPr/>
        </p:nvSpPr>
        <p:spPr>
          <a:xfrm>
            <a:off x="3510600" y="4465493"/>
            <a:ext cx="3589764" cy="400110"/>
          </a:xfrm>
          <a:prstGeom prst="rect">
            <a:avLst/>
          </a:prstGeom>
          <a:noFill/>
        </p:spPr>
        <p:txBody>
          <a:bodyPr wrap="square" rtlCol="0">
            <a:spAutoFit/>
          </a:bodyPr>
          <a:lstStyle/>
          <a:p>
            <a:r>
              <a:rPr lang="en-US" sz="2000" b="1" dirty="0" smtClean="0"/>
              <a:t>Augmented Relationships</a:t>
            </a:r>
          </a:p>
        </p:txBody>
      </p:sp>
      <p:sp>
        <p:nvSpPr>
          <p:cNvPr id="19" name="TextBox 18"/>
          <p:cNvSpPr txBox="1"/>
          <p:nvPr/>
        </p:nvSpPr>
        <p:spPr>
          <a:xfrm>
            <a:off x="6558159" y="4465493"/>
            <a:ext cx="3271234" cy="400110"/>
          </a:xfrm>
          <a:prstGeom prst="rect">
            <a:avLst/>
          </a:prstGeom>
          <a:noFill/>
        </p:spPr>
        <p:txBody>
          <a:bodyPr wrap="square" rtlCol="0">
            <a:spAutoFit/>
          </a:bodyPr>
          <a:lstStyle/>
          <a:p>
            <a:r>
              <a:rPr lang="en-US" sz="2000" b="1" dirty="0" smtClean="0"/>
              <a:t>Additional Revenue</a:t>
            </a:r>
          </a:p>
        </p:txBody>
      </p:sp>
      <p:pic>
        <p:nvPicPr>
          <p:cNvPr id="27" name="Picture 8" descr="mage result for blue curved arrow clipa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3659923">
            <a:off x="3249265" y="1375280"/>
            <a:ext cx="1241012" cy="12410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mage result for blue curved arrow clipa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7940077" flipH="1">
            <a:off x="7356968" y="1332333"/>
            <a:ext cx="1243584" cy="124358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mage result for blue curved arrow clipa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686276">
            <a:off x="2850364" y="2408240"/>
            <a:ext cx="1772653" cy="177265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mage result for blue curved arrow clipa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1913724" flipH="1">
            <a:off x="7300077" y="2384277"/>
            <a:ext cx="1773936" cy="177393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515983" y="2533711"/>
            <a:ext cx="2282273" cy="1477328"/>
          </a:xfrm>
          <a:prstGeom prst="rect">
            <a:avLst/>
          </a:prstGeom>
          <a:noFill/>
        </p:spPr>
        <p:txBody>
          <a:bodyPr wrap="square" rtlCol="0">
            <a:spAutoFit/>
          </a:bodyPr>
          <a:lstStyle/>
          <a:p>
            <a:r>
              <a:rPr lang="en-US" dirty="0" smtClean="0"/>
              <a:t>Watson Machine Learning makes deploying and scaling machine learning models easy</a:t>
            </a:r>
          </a:p>
        </p:txBody>
      </p:sp>
      <p:sp>
        <p:nvSpPr>
          <p:cNvPr id="32" name="TextBox 31"/>
          <p:cNvSpPr txBox="1"/>
          <p:nvPr/>
        </p:nvSpPr>
        <p:spPr>
          <a:xfrm>
            <a:off x="381375" y="4591991"/>
            <a:ext cx="2282273" cy="1754326"/>
          </a:xfrm>
          <a:prstGeom prst="rect">
            <a:avLst/>
          </a:prstGeom>
          <a:noFill/>
        </p:spPr>
        <p:txBody>
          <a:bodyPr wrap="square" rtlCol="0">
            <a:spAutoFit/>
          </a:bodyPr>
          <a:lstStyle/>
          <a:p>
            <a:r>
              <a:rPr lang="en-US" dirty="0" smtClean="0"/>
              <a:t>Data Science Experience takes the complication out of creating </a:t>
            </a:r>
            <a:r>
              <a:rPr lang="en-US" smtClean="0"/>
              <a:t>and training machine </a:t>
            </a:r>
            <a:r>
              <a:rPr lang="en-US" dirty="0" smtClean="0"/>
              <a:t>learning models</a:t>
            </a:r>
          </a:p>
        </p:txBody>
      </p:sp>
      <p:sp>
        <p:nvSpPr>
          <p:cNvPr id="33" name="TextBox 32"/>
          <p:cNvSpPr txBox="1"/>
          <p:nvPr/>
        </p:nvSpPr>
        <p:spPr>
          <a:xfrm>
            <a:off x="9346720" y="2347044"/>
            <a:ext cx="2470569" cy="1754326"/>
          </a:xfrm>
          <a:prstGeom prst="rect">
            <a:avLst/>
          </a:prstGeom>
          <a:noFill/>
        </p:spPr>
        <p:txBody>
          <a:bodyPr wrap="square" rtlCol="0">
            <a:spAutoFit/>
          </a:bodyPr>
          <a:lstStyle/>
          <a:p>
            <a:pPr algn="r"/>
            <a:r>
              <a:rPr lang="en-US" dirty="0" smtClean="0"/>
              <a:t>Watson Natural Language Understanding provides a wealth of metadata to developers on customers’ </a:t>
            </a:r>
            <a:r>
              <a:rPr lang="en-US" smtClean="0"/>
              <a:t>social posts </a:t>
            </a:r>
            <a:endParaRPr lang="en-US" dirty="0" smtClean="0"/>
          </a:p>
        </p:txBody>
      </p:sp>
      <p:sp>
        <p:nvSpPr>
          <p:cNvPr id="34" name="TextBox 33"/>
          <p:cNvSpPr txBox="1"/>
          <p:nvPr/>
        </p:nvSpPr>
        <p:spPr>
          <a:xfrm>
            <a:off x="9682205" y="4650159"/>
            <a:ext cx="2282273" cy="1477328"/>
          </a:xfrm>
          <a:prstGeom prst="rect">
            <a:avLst/>
          </a:prstGeom>
          <a:noFill/>
        </p:spPr>
        <p:txBody>
          <a:bodyPr wrap="square" rtlCol="0">
            <a:spAutoFit/>
          </a:bodyPr>
          <a:lstStyle/>
          <a:p>
            <a:pPr algn="r"/>
            <a:r>
              <a:rPr lang="en-US" dirty="0" smtClean="0"/>
              <a:t>Watson Discovery delivers content based on your business, rather than tags, titles </a:t>
            </a:r>
            <a:r>
              <a:rPr lang="en-US" smtClean="0"/>
              <a:t>or other weak links</a:t>
            </a:r>
            <a:endParaRPr lang="en-US" dirty="0" smtClean="0"/>
          </a:p>
        </p:txBody>
      </p:sp>
    </p:spTree>
    <p:extLst>
      <p:ext uri="{BB962C8B-B14F-4D97-AF65-F5344CB8AC3E}">
        <p14:creationId xmlns:p14="http://schemas.microsoft.com/office/powerpoint/2010/main" val="3276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722625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descr="5300_IBM_Black"/>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07246" y="2842170"/>
            <a:ext cx="2956776" cy="1104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4940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BM OM Presentation Template 4x3 2016-01-07">
  <a:themeElements>
    <a:clrScheme name="Custom 4">
      <a:dk1>
        <a:srgbClr val="191919"/>
      </a:dk1>
      <a:lt1>
        <a:srgbClr val="FFFFFF"/>
      </a:lt1>
      <a:dk2>
        <a:srgbClr val="595959"/>
      </a:dk2>
      <a:lt2>
        <a:srgbClr val="1D394D"/>
      </a:lt2>
      <a:accent1>
        <a:srgbClr val="4178BE"/>
      </a:accent1>
      <a:accent2>
        <a:srgbClr val="4B8400"/>
      </a:accent2>
      <a:accent3>
        <a:srgbClr val="006D5D"/>
      </a:accent3>
      <a:accent4>
        <a:srgbClr val="7CC7FF"/>
      </a:accent4>
      <a:accent5>
        <a:srgbClr val="FF6600"/>
      </a:accent5>
      <a:accent6>
        <a:srgbClr val="E0E0E0"/>
      </a:accent6>
      <a:hlink>
        <a:srgbClr val="4178BE"/>
      </a:hlink>
      <a:folHlink>
        <a:srgbClr val="1D394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a:headEnd type="none" w="med" len="med"/>
          <a:tailEnd type="none" w="med" len="med"/>
        </a:ln>
        <a:effectLst/>
      </a:spPr>
      <a:bodyPr vert="horz" wrap="square" lIns="0" tIns="0" rIns="0" bIns="0" numCol="1" rtlCol="0" anchor="ctr" anchorCtr="0" compatLnSpc="1">
        <a:prstTxWarp prst="textNoShape">
          <a:avLst/>
        </a:prstTxWarp>
        <a:noAutofit/>
      </a:bodyPr>
      <a:lstStyle>
        <a:defPPr marL="0" marR="0" indent="0" algn="ctr" defTabSz="914400" rtl="0" eaLnBrk="1" fontAlgn="base" latinLnBrk="0" hangingPunct="1">
          <a:lnSpc>
            <a:spcPct val="90000"/>
          </a:lnSpc>
          <a:spcBef>
            <a:spcPct val="0"/>
          </a:spcBef>
          <a:spcAft>
            <a:spcPct val="0"/>
          </a:spcAft>
          <a:buClrTx/>
          <a:buSzTx/>
          <a:buFontTx/>
          <a:buNone/>
          <a:tabLst/>
          <a:defRPr kumimoji="0" sz="1400" b="1" i="0" u="none" strike="noStrike" normalizeH="0" baseline="0" dirty="0" smtClean="0">
            <a:solidFill>
              <a:schemeClr val="tx1"/>
            </a:solidFill>
          </a:defRPr>
        </a:defPPr>
      </a:lstStyle>
      <a:style>
        <a:lnRef idx="1">
          <a:schemeClr val="accent5"/>
        </a:lnRef>
        <a:fillRef idx="3">
          <a:schemeClr val="accent5"/>
        </a:fillRef>
        <a:effectRef idx="2">
          <a:schemeClr val="accent5"/>
        </a:effectRef>
        <a:fontRef idx="minor">
          <a:schemeClr val="lt1"/>
        </a:fontRef>
      </a: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txDef>
      <a:spPr>
        <a:noFill/>
      </a:spPr>
      <a:bodyPr wrap="square" rtlCol="0">
        <a:spAutoFit/>
      </a:bodyPr>
      <a:lstStyle>
        <a:defPPr>
          <a:defRPr sz="1600" dirty="0" err="1" smtClean="0">
            <a:solidFill>
              <a:schemeClr val="tx2"/>
            </a:solidFill>
            <a:latin typeface="+mn-lt"/>
          </a:defRPr>
        </a:defPPr>
      </a:lstStyle>
    </a:tx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1534</TotalTime>
  <Words>335</Words>
  <Application>Microsoft Macintosh PowerPoint</Application>
  <PresentationFormat>Widescreen</PresentationFormat>
  <Paragraphs>36</Paragraphs>
  <Slides>6</Slides>
  <Notes>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vt:i4>
      </vt:variant>
    </vt:vector>
  </HeadingPairs>
  <TitlesOfParts>
    <vt:vector size="21" baseType="lpstr">
      <vt:lpstr>Arial Unicode MS</vt:lpstr>
      <vt:lpstr>Calibri Light</vt:lpstr>
      <vt:lpstr>Helvetica</vt:lpstr>
      <vt:lpstr>Helvetica Light</vt:lpstr>
      <vt:lpstr>HelvNeue Light for IBM</vt:lpstr>
      <vt:lpstr>Lubalin Book for IBM</vt:lpstr>
      <vt:lpstr>Lubalin Demi for IBM</vt:lpstr>
      <vt:lpstr>MS PGothic</vt:lpstr>
      <vt:lpstr>ＭＳ Ｐゴシック</vt:lpstr>
      <vt:lpstr>Wingdings</vt:lpstr>
      <vt:lpstr>Arial</vt:lpstr>
      <vt:lpstr>Calibri</vt:lpstr>
      <vt:lpstr>Office Theme</vt:lpstr>
      <vt:lpstr>1_Office Theme</vt:lpstr>
      <vt:lpstr>IBM OM Presentation Template 4x3 2016-01-07</vt:lpstr>
      <vt:lpstr>Watson Unified Search </vt:lpstr>
      <vt:lpstr>Watson Unified Search</vt:lpstr>
      <vt:lpstr>Who is your customer?</vt:lpstr>
      <vt:lpstr>How can Watson anticipate your customers’ needs?</vt:lpstr>
      <vt:lpstr>Demo</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Watson Bluemix Production Platform Solution</dc:title>
  <dc:creator>Sheene Santiago</dc:creator>
  <cp:lastModifiedBy>Withers</cp:lastModifiedBy>
  <cp:revision>910</cp:revision>
  <cp:lastPrinted>2016-09-09T12:25:16Z</cp:lastPrinted>
  <dcterms:modified xsi:type="dcterms:W3CDTF">2017-11-09T16:44:11Z</dcterms:modified>
</cp:coreProperties>
</file>